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 id="2147483685" r:id="rId3"/>
    <p:sldMasterId id="2147483690" r:id="rId4"/>
    <p:sldMasterId id="2147483708" r:id="rId5"/>
    <p:sldMasterId id="2147483716" r:id="rId6"/>
    <p:sldMasterId id="2147483723" r:id="rId7"/>
    <p:sldMasterId id="2147483743" r:id="rId8"/>
  </p:sldMasterIdLst>
  <p:notesMasterIdLst>
    <p:notesMasterId r:id="rId54"/>
  </p:notesMasterIdLst>
  <p:sldIdLst>
    <p:sldId id="258" r:id="rId9"/>
    <p:sldId id="260" r:id="rId10"/>
    <p:sldId id="324" r:id="rId11"/>
    <p:sldId id="274" r:id="rId12"/>
    <p:sldId id="276" r:id="rId13"/>
    <p:sldId id="273" r:id="rId14"/>
    <p:sldId id="277" r:id="rId15"/>
    <p:sldId id="326" r:id="rId16"/>
    <p:sldId id="354" r:id="rId17"/>
    <p:sldId id="343" r:id="rId18"/>
    <p:sldId id="278" r:id="rId19"/>
    <p:sldId id="281" r:id="rId20"/>
    <p:sldId id="282" r:id="rId21"/>
    <p:sldId id="283" r:id="rId22"/>
    <p:sldId id="361" r:id="rId23"/>
    <p:sldId id="360" r:id="rId24"/>
    <p:sldId id="284" r:id="rId25"/>
    <p:sldId id="286" r:id="rId26"/>
    <p:sldId id="267" r:id="rId27"/>
    <p:sldId id="266" r:id="rId28"/>
    <p:sldId id="358" r:id="rId29"/>
    <p:sldId id="353" r:id="rId30"/>
    <p:sldId id="352" r:id="rId31"/>
    <p:sldId id="290" r:id="rId32"/>
    <p:sldId id="292" r:id="rId33"/>
    <p:sldId id="295" r:id="rId34"/>
    <p:sldId id="296" r:id="rId35"/>
    <p:sldId id="368" r:id="rId36"/>
    <p:sldId id="298" r:id="rId37"/>
    <p:sldId id="359" r:id="rId38"/>
    <p:sldId id="348" r:id="rId39"/>
    <p:sldId id="344" r:id="rId40"/>
    <p:sldId id="349" r:id="rId41"/>
    <p:sldId id="350" r:id="rId42"/>
    <p:sldId id="362" r:id="rId43"/>
    <p:sldId id="263" r:id="rId44"/>
    <p:sldId id="366" r:id="rId45"/>
    <p:sldId id="345" r:id="rId46"/>
    <p:sldId id="364" r:id="rId47"/>
    <p:sldId id="346" r:id="rId48"/>
    <p:sldId id="357" r:id="rId49"/>
    <p:sldId id="261" r:id="rId50"/>
    <p:sldId id="347" r:id="rId51"/>
    <p:sldId id="264" r:id="rId52"/>
    <p:sldId id="367" r:id="rId5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078CBE-0B9B-4132-BD74-30754234CEFE}" v="30" dt="2023-06-06T10:40:01.73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3" autoAdjust="0"/>
    <p:restoredTop sz="90194" autoAdjust="0"/>
  </p:normalViewPr>
  <p:slideViewPr>
    <p:cSldViewPr snapToGrid="0">
      <p:cViewPr varScale="1">
        <p:scale>
          <a:sx n="100" d="100"/>
          <a:sy n="100" d="100"/>
        </p:scale>
        <p:origin x="1074"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e Maj Holm" userId="ee240bab-a077-413e-90e2-c7902047969a" providerId="ADAL" clId="{F8078CBE-0B9B-4132-BD74-30754234CEFE}"/>
    <pc:docChg chg="undo custSel addSld delSld modSld sldOrd">
      <pc:chgData name="Tine Maj Holm" userId="ee240bab-a077-413e-90e2-c7902047969a" providerId="ADAL" clId="{F8078CBE-0B9B-4132-BD74-30754234CEFE}" dt="2023-06-08T06:29:11.688" v="5482"/>
      <pc:docMkLst>
        <pc:docMk/>
      </pc:docMkLst>
      <pc:sldChg chg="modNotesTx">
        <pc:chgData name="Tine Maj Holm" userId="ee240bab-a077-413e-90e2-c7902047969a" providerId="ADAL" clId="{F8078CBE-0B9B-4132-BD74-30754234CEFE}" dt="2023-06-06T06:22:45.190" v="2853" actId="20577"/>
        <pc:sldMkLst>
          <pc:docMk/>
          <pc:sldMk cId="208625496" sldId="258"/>
        </pc:sldMkLst>
      </pc:sldChg>
      <pc:sldChg chg="del mod modShow">
        <pc:chgData name="Tine Maj Holm" userId="ee240bab-a077-413e-90e2-c7902047969a" providerId="ADAL" clId="{F8078CBE-0B9B-4132-BD74-30754234CEFE}" dt="2023-06-02T11:10:53.215" v="1287" actId="2696"/>
        <pc:sldMkLst>
          <pc:docMk/>
          <pc:sldMk cId="1240855713" sldId="259"/>
        </pc:sldMkLst>
      </pc:sldChg>
      <pc:sldChg chg="modSp mod modNotesTx">
        <pc:chgData name="Tine Maj Holm" userId="ee240bab-a077-413e-90e2-c7902047969a" providerId="ADAL" clId="{F8078CBE-0B9B-4132-BD74-30754234CEFE}" dt="2023-06-06T06:26:22.481" v="3105" actId="20577"/>
        <pc:sldMkLst>
          <pc:docMk/>
          <pc:sldMk cId="3819709256" sldId="260"/>
        </pc:sldMkLst>
        <pc:spChg chg="mod">
          <ac:chgData name="Tine Maj Holm" userId="ee240bab-a077-413e-90e2-c7902047969a" providerId="ADAL" clId="{F8078CBE-0B9B-4132-BD74-30754234CEFE}" dt="2023-05-31T13:02:30.370" v="99" actId="20577"/>
          <ac:spMkLst>
            <pc:docMk/>
            <pc:sldMk cId="3819709256" sldId="260"/>
            <ac:spMk id="3" creationId="{3B0FB173-268C-E285-8C18-3926103BB219}"/>
          </ac:spMkLst>
        </pc:spChg>
      </pc:sldChg>
      <pc:sldChg chg="modSp mod ord">
        <pc:chgData name="Tine Maj Holm" userId="ee240bab-a077-413e-90e2-c7902047969a" providerId="ADAL" clId="{F8078CBE-0B9B-4132-BD74-30754234CEFE}" dt="2023-06-02T12:20:37.900" v="2391"/>
        <pc:sldMkLst>
          <pc:docMk/>
          <pc:sldMk cId="94968758" sldId="261"/>
        </pc:sldMkLst>
        <pc:spChg chg="mod">
          <ac:chgData name="Tine Maj Holm" userId="ee240bab-a077-413e-90e2-c7902047969a" providerId="ADAL" clId="{F8078CBE-0B9B-4132-BD74-30754234CEFE}" dt="2023-06-02T12:10:10.770" v="2362" actId="20577"/>
          <ac:spMkLst>
            <pc:docMk/>
            <pc:sldMk cId="94968758" sldId="261"/>
            <ac:spMk id="2" creationId="{54D262AE-3B13-3AAE-6A71-8F1CE98F7432}"/>
          </ac:spMkLst>
        </pc:spChg>
      </pc:sldChg>
      <pc:sldChg chg="del mod modShow">
        <pc:chgData name="Tine Maj Holm" userId="ee240bab-a077-413e-90e2-c7902047969a" providerId="ADAL" clId="{F8078CBE-0B9B-4132-BD74-30754234CEFE}" dt="2023-06-02T11:34:47.687" v="1433" actId="2696"/>
        <pc:sldMkLst>
          <pc:docMk/>
          <pc:sldMk cId="3870943649" sldId="262"/>
        </pc:sldMkLst>
      </pc:sldChg>
      <pc:sldChg chg="ord">
        <pc:chgData name="Tine Maj Holm" userId="ee240bab-a077-413e-90e2-c7902047969a" providerId="ADAL" clId="{F8078CBE-0B9B-4132-BD74-30754234CEFE}" dt="2023-05-31T10:40:36.247" v="26"/>
        <pc:sldMkLst>
          <pc:docMk/>
          <pc:sldMk cId="867593218" sldId="263"/>
        </pc:sldMkLst>
      </pc:sldChg>
      <pc:sldChg chg="del">
        <pc:chgData name="Tine Maj Holm" userId="ee240bab-a077-413e-90e2-c7902047969a" providerId="ADAL" clId="{F8078CBE-0B9B-4132-BD74-30754234CEFE}" dt="2023-05-31T13:09:41.292" v="444" actId="2696"/>
        <pc:sldMkLst>
          <pc:docMk/>
          <pc:sldMk cId="558122316" sldId="264"/>
        </pc:sldMkLst>
      </pc:sldChg>
      <pc:sldChg chg="add ord">
        <pc:chgData name="Tine Maj Holm" userId="ee240bab-a077-413e-90e2-c7902047969a" providerId="ADAL" clId="{F8078CBE-0B9B-4132-BD74-30754234CEFE}" dt="2023-06-02T12:20:44.662" v="2395"/>
        <pc:sldMkLst>
          <pc:docMk/>
          <pc:sldMk cId="2258867214" sldId="264"/>
        </pc:sldMkLst>
      </pc:sldChg>
      <pc:sldChg chg="del">
        <pc:chgData name="Tine Maj Holm" userId="ee240bab-a077-413e-90e2-c7902047969a" providerId="ADAL" clId="{F8078CBE-0B9B-4132-BD74-30754234CEFE}" dt="2023-05-31T13:09:41.292" v="444" actId="2696"/>
        <pc:sldMkLst>
          <pc:docMk/>
          <pc:sldMk cId="1892930255" sldId="265"/>
        </pc:sldMkLst>
      </pc:sldChg>
      <pc:sldChg chg="add del">
        <pc:chgData name="Tine Maj Holm" userId="ee240bab-a077-413e-90e2-c7902047969a" providerId="ADAL" clId="{F8078CBE-0B9B-4132-BD74-30754234CEFE}" dt="2023-06-02T12:19:59.001" v="2389" actId="47"/>
        <pc:sldMkLst>
          <pc:docMk/>
          <pc:sldMk cId="3867260132" sldId="265"/>
        </pc:sldMkLst>
      </pc:sldChg>
      <pc:sldChg chg="modSp mod ord">
        <pc:chgData name="Tine Maj Holm" userId="ee240bab-a077-413e-90e2-c7902047969a" providerId="ADAL" clId="{F8078CBE-0B9B-4132-BD74-30754234CEFE}" dt="2023-06-06T07:57:34.484" v="4159" actId="14100"/>
        <pc:sldMkLst>
          <pc:docMk/>
          <pc:sldMk cId="3602302229" sldId="266"/>
        </pc:sldMkLst>
        <pc:spChg chg="mod">
          <ac:chgData name="Tine Maj Holm" userId="ee240bab-a077-413e-90e2-c7902047969a" providerId="ADAL" clId="{F8078CBE-0B9B-4132-BD74-30754234CEFE}" dt="2023-06-02T11:35:30.005" v="1436" actId="21"/>
          <ac:spMkLst>
            <pc:docMk/>
            <pc:sldMk cId="3602302229" sldId="266"/>
            <ac:spMk id="2" creationId="{15ECF994-E3F9-E233-E6BE-81A559562E17}"/>
          </ac:spMkLst>
        </pc:spChg>
        <pc:spChg chg="mod">
          <ac:chgData name="Tine Maj Holm" userId="ee240bab-a077-413e-90e2-c7902047969a" providerId="ADAL" clId="{F8078CBE-0B9B-4132-BD74-30754234CEFE}" dt="2023-06-02T11:35:42.688" v="1439" actId="255"/>
          <ac:spMkLst>
            <pc:docMk/>
            <pc:sldMk cId="3602302229" sldId="266"/>
            <ac:spMk id="3" creationId="{97E06DEA-9551-E517-DDF8-6DFC8004C2DD}"/>
          </ac:spMkLst>
        </pc:spChg>
        <pc:picChg chg="mod">
          <ac:chgData name="Tine Maj Holm" userId="ee240bab-a077-413e-90e2-c7902047969a" providerId="ADAL" clId="{F8078CBE-0B9B-4132-BD74-30754234CEFE}" dt="2023-06-06T07:57:34.484" v="4159" actId="14100"/>
          <ac:picMkLst>
            <pc:docMk/>
            <pc:sldMk cId="3602302229" sldId="266"/>
            <ac:picMk id="4" creationId="{14606714-FD8B-07BE-884A-A11E2D164983}"/>
          </ac:picMkLst>
        </pc:picChg>
      </pc:sldChg>
      <pc:sldChg chg="modSp mod ord">
        <pc:chgData name="Tine Maj Holm" userId="ee240bab-a077-413e-90e2-c7902047969a" providerId="ADAL" clId="{F8078CBE-0B9B-4132-BD74-30754234CEFE}" dt="2023-06-02T11:39:19.663" v="1516" actId="14100"/>
        <pc:sldMkLst>
          <pc:docMk/>
          <pc:sldMk cId="3643754583" sldId="267"/>
        </pc:sldMkLst>
        <pc:spChg chg="mod">
          <ac:chgData name="Tine Maj Holm" userId="ee240bab-a077-413e-90e2-c7902047969a" providerId="ADAL" clId="{F8078CBE-0B9B-4132-BD74-30754234CEFE}" dt="2023-06-02T11:38:45.140" v="1484" actId="21"/>
          <ac:spMkLst>
            <pc:docMk/>
            <pc:sldMk cId="3643754583" sldId="267"/>
            <ac:spMk id="2" creationId="{15ECF994-E3F9-E233-E6BE-81A559562E17}"/>
          </ac:spMkLst>
        </pc:spChg>
        <pc:spChg chg="mod">
          <ac:chgData name="Tine Maj Holm" userId="ee240bab-a077-413e-90e2-c7902047969a" providerId="ADAL" clId="{F8078CBE-0B9B-4132-BD74-30754234CEFE}" dt="2023-06-02T11:39:13.836" v="1515" actId="14100"/>
          <ac:spMkLst>
            <pc:docMk/>
            <pc:sldMk cId="3643754583" sldId="267"/>
            <ac:spMk id="3" creationId="{97E06DEA-9551-E517-DDF8-6DFC8004C2DD}"/>
          </ac:spMkLst>
        </pc:spChg>
        <pc:picChg chg="mod">
          <ac:chgData name="Tine Maj Holm" userId="ee240bab-a077-413e-90e2-c7902047969a" providerId="ADAL" clId="{F8078CBE-0B9B-4132-BD74-30754234CEFE}" dt="2023-06-02T11:39:19.663" v="1516" actId="14100"/>
          <ac:picMkLst>
            <pc:docMk/>
            <pc:sldMk cId="3643754583" sldId="267"/>
            <ac:picMk id="5" creationId="{3071CB5B-D5EF-2F4B-86CB-E3F78A95D1C7}"/>
          </ac:picMkLst>
        </pc:picChg>
      </pc:sldChg>
      <pc:sldChg chg="del mod modShow">
        <pc:chgData name="Tine Maj Holm" userId="ee240bab-a077-413e-90e2-c7902047969a" providerId="ADAL" clId="{F8078CBE-0B9B-4132-BD74-30754234CEFE}" dt="2023-06-02T11:36:20.367" v="1442" actId="2696"/>
        <pc:sldMkLst>
          <pc:docMk/>
          <pc:sldMk cId="1686327200" sldId="268"/>
        </pc:sldMkLst>
      </pc:sldChg>
      <pc:sldChg chg="del mod modShow">
        <pc:chgData name="Tine Maj Holm" userId="ee240bab-a077-413e-90e2-c7902047969a" providerId="ADAL" clId="{F8078CBE-0B9B-4132-BD74-30754234CEFE}" dt="2023-06-02T11:36:27.569" v="1443" actId="2696"/>
        <pc:sldMkLst>
          <pc:docMk/>
          <pc:sldMk cId="2915227864" sldId="269"/>
        </pc:sldMkLst>
      </pc:sldChg>
      <pc:sldChg chg="add del">
        <pc:chgData name="Tine Maj Holm" userId="ee240bab-a077-413e-90e2-c7902047969a" providerId="ADAL" clId="{F8078CBE-0B9B-4132-BD74-30754234CEFE}" dt="2023-06-02T11:11:45.794" v="1289" actId="2696"/>
        <pc:sldMkLst>
          <pc:docMk/>
          <pc:sldMk cId="42851030" sldId="270"/>
        </pc:sldMkLst>
      </pc:sldChg>
      <pc:sldChg chg="del ord">
        <pc:chgData name="Tine Maj Holm" userId="ee240bab-a077-413e-90e2-c7902047969a" providerId="ADAL" clId="{F8078CBE-0B9B-4132-BD74-30754234CEFE}" dt="2023-05-31T10:44:22.616" v="29" actId="2696"/>
        <pc:sldMkLst>
          <pc:docMk/>
          <pc:sldMk cId="4060854499" sldId="270"/>
        </pc:sldMkLst>
      </pc:sldChg>
      <pc:sldChg chg="del">
        <pc:chgData name="Tine Maj Holm" userId="ee240bab-a077-413e-90e2-c7902047969a" providerId="ADAL" clId="{F8078CBE-0B9B-4132-BD74-30754234CEFE}" dt="2023-05-31T10:44:22.616" v="29" actId="2696"/>
        <pc:sldMkLst>
          <pc:docMk/>
          <pc:sldMk cId="1223760215" sldId="273"/>
        </pc:sldMkLst>
      </pc:sldChg>
      <pc:sldChg chg="add">
        <pc:chgData name="Tine Maj Holm" userId="ee240bab-a077-413e-90e2-c7902047969a" providerId="ADAL" clId="{F8078CBE-0B9B-4132-BD74-30754234CEFE}" dt="2023-05-31T10:44:31.968" v="30"/>
        <pc:sldMkLst>
          <pc:docMk/>
          <pc:sldMk cId="2078522463" sldId="273"/>
        </pc:sldMkLst>
      </pc:sldChg>
      <pc:sldChg chg="add">
        <pc:chgData name="Tine Maj Holm" userId="ee240bab-a077-413e-90e2-c7902047969a" providerId="ADAL" clId="{F8078CBE-0B9B-4132-BD74-30754234CEFE}" dt="2023-05-31T10:44:31.968" v="30"/>
        <pc:sldMkLst>
          <pc:docMk/>
          <pc:sldMk cId="148072041" sldId="274"/>
        </pc:sldMkLst>
      </pc:sldChg>
      <pc:sldChg chg="del">
        <pc:chgData name="Tine Maj Holm" userId="ee240bab-a077-413e-90e2-c7902047969a" providerId="ADAL" clId="{F8078CBE-0B9B-4132-BD74-30754234CEFE}" dt="2023-05-31T10:44:22.616" v="29" actId="2696"/>
        <pc:sldMkLst>
          <pc:docMk/>
          <pc:sldMk cId="2907756773" sldId="274"/>
        </pc:sldMkLst>
      </pc:sldChg>
      <pc:sldChg chg="add">
        <pc:chgData name="Tine Maj Holm" userId="ee240bab-a077-413e-90e2-c7902047969a" providerId="ADAL" clId="{F8078CBE-0B9B-4132-BD74-30754234CEFE}" dt="2023-05-31T10:44:31.968" v="30"/>
        <pc:sldMkLst>
          <pc:docMk/>
          <pc:sldMk cId="215819254" sldId="276"/>
        </pc:sldMkLst>
      </pc:sldChg>
      <pc:sldChg chg="del">
        <pc:chgData name="Tine Maj Holm" userId="ee240bab-a077-413e-90e2-c7902047969a" providerId="ADAL" clId="{F8078CBE-0B9B-4132-BD74-30754234CEFE}" dt="2023-05-31T10:44:22.616" v="29" actId="2696"/>
        <pc:sldMkLst>
          <pc:docMk/>
          <pc:sldMk cId="2982978113" sldId="276"/>
        </pc:sldMkLst>
      </pc:sldChg>
      <pc:sldChg chg="del">
        <pc:chgData name="Tine Maj Holm" userId="ee240bab-a077-413e-90e2-c7902047969a" providerId="ADAL" clId="{F8078CBE-0B9B-4132-BD74-30754234CEFE}" dt="2023-05-31T10:44:22.616" v="29" actId="2696"/>
        <pc:sldMkLst>
          <pc:docMk/>
          <pc:sldMk cId="1393432552" sldId="277"/>
        </pc:sldMkLst>
      </pc:sldChg>
      <pc:sldChg chg="add">
        <pc:chgData name="Tine Maj Holm" userId="ee240bab-a077-413e-90e2-c7902047969a" providerId="ADAL" clId="{F8078CBE-0B9B-4132-BD74-30754234CEFE}" dt="2023-05-31T10:44:31.968" v="30"/>
        <pc:sldMkLst>
          <pc:docMk/>
          <pc:sldMk cId="4214860044" sldId="277"/>
        </pc:sldMkLst>
      </pc:sldChg>
      <pc:sldChg chg="del">
        <pc:chgData name="Tine Maj Holm" userId="ee240bab-a077-413e-90e2-c7902047969a" providerId="ADAL" clId="{F8078CBE-0B9B-4132-BD74-30754234CEFE}" dt="2023-05-31T14:46:42.709" v="830" actId="2696"/>
        <pc:sldMkLst>
          <pc:docMk/>
          <pc:sldMk cId="545508718" sldId="278"/>
        </pc:sldMkLst>
      </pc:sldChg>
      <pc:sldChg chg="modSp add mod modNotesTx">
        <pc:chgData name="Tine Maj Holm" userId="ee240bab-a077-413e-90e2-c7902047969a" providerId="ADAL" clId="{F8078CBE-0B9B-4132-BD74-30754234CEFE}" dt="2023-06-06T07:58:49.975" v="4215" actId="20577"/>
        <pc:sldMkLst>
          <pc:docMk/>
          <pc:sldMk cId="897008853" sldId="278"/>
        </pc:sldMkLst>
        <pc:spChg chg="mod">
          <ac:chgData name="Tine Maj Holm" userId="ee240bab-a077-413e-90e2-c7902047969a" providerId="ADAL" clId="{F8078CBE-0B9B-4132-BD74-30754234CEFE}" dt="2023-06-02T12:12:47.673" v="2380" actId="20577"/>
          <ac:spMkLst>
            <pc:docMk/>
            <pc:sldMk cId="897008853" sldId="278"/>
            <ac:spMk id="2" creationId="{0C9A11CB-C853-6663-36EA-AD21A03D7411}"/>
          </ac:spMkLst>
        </pc:spChg>
      </pc:sldChg>
      <pc:sldChg chg="del mod modShow">
        <pc:chgData name="Tine Maj Holm" userId="ee240bab-a077-413e-90e2-c7902047969a" providerId="ADAL" clId="{F8078CBE-0B9B-4132-BD74-30754234CEFE}" dt="2023-05-31T14:46:42.709" v="830" actId="2696"/>
        <pc:sldMkLst>
          <pc:docMk/>
          <pc:sldMk cId="2695213981" sldId="279"/>
        </pc:sldMkLst>
      </pc:sldChg>
      <pc:sldChg chg="add del">
        <pc:chgData name="Tine Maj Holm" userId="ee240bab-a077-413e-90e2-c7902047969a" providerId="ADAL" clId="{F8078CBE-0B9B-4132-BD74-30754234CEFE}" dt="2023-06-02T11:13:08.102" v="1290" actId="2696"/>
        <pc:sldMkLst>
          <pc:docMk/>
          <pc:sldMk cId="3822974838" sldId="279"/>
        </pc:sldMkLst>
      </pc:sldChg>
      <pc:sldChg chg="add del">
        <pc:chgData name="Tine Maj Holm" userId="ee240bab-a077-413e-90e2-c7902047969a" providerId="ADAL" clId="{F8078CBE-0B9B-4132-BD74-30754234CEFE}" dt="2023-06-02T11:13:13.401" v="1291" actId="2696"/>
        <pc:sldMkLst>
          <pc:docMk/>
          <pc:sldMk cId="801412005" sldId="280"/>
        </pc:sldMkLst>
      </pc:sldChg>
      <pc:sldChg chg="del mod modShow">
        <pc:chgData name="Tine Maj Holm" userId="ee240bab-a077-413e-90e2-c7902047969a" providerId="ADAL" clId="{F8078CBE-0B9B-4132-BD74-30754234CEFE}" dt="2023-05-31T14:46:42.709" v="830" actId="2696"/>
        <pc:sldMkLst>
          <pc:docMk/>
          <pc:sldMk cId="1495293075" sldId="280"/>
        </pc:sldMkLst>
      </pc:sldChg>
      <pc:sldChg chg="add">
        <pc:chgData name="Tine Maj Holm" userId="ee240bab-a077-413e-90e2-c7902047969a" providerId="ADAL" clId="{F8078CBE-0B9B-4132-BD74-30754234CEFE}" dt="2023-05-31T14:46:58.447" v="831"/>
        <pc:sldMkLst>
          <pc:docMk/>
          <pc:sldMk cId="739473633" sldId="281"/>
        </pc:sldMkLst>
      </pc:sldChg>
      <pc:sldChg chg="del">
        <pc:chgData name="Tine Maj Holm" userId="ee240bab-a077-413e-90e2-c7902047969a" providerId="ADAL" clId="{F8078CBE-0B9B-4132-BD74-30754234CEFE}" dt="2023-05-31T14:46:42.709" v="830" actId="2696"/>
        <pc:sldMkLst>
          <pc:docMk/>
          <pc:sldMk cId="3582692018" sldId="281"/>
        </pc:sldMkLst>
      </pc:sldChg>
      <pc:sldChg chg="del">
        <pc:chgData name="Tine Maj Holm" userId="ee240bab-a077-413e-90e2-c7902047969a" providerId="ADAL" clId="{F8078CBE-0B9B-4132-BD74-30754234CEFE}" dt="2023-05-31T14:46:42.709" v="830" actId="2696"/>
        <pc:sldMkLst>
          <pc:docMk/>
          <pc:sldMk cId="96087224" sldId="282"/>
        </pc:sldMkLst>
      </pc:sldChg>
      <pc:sldChg chg="modSp add mod modNotesTx">
        <pc:chgData name="Tine Maj Holm" userId="ee240bab-a077-413e-90e2-c7902047969a" providerId="ADAL" clId="{F8078CBE-0B9B-4132-BD74-30754234CEFE}" dt="2023-06-06T06:29:19.446" v="3487" actId="20577"/>
        <pc:sldMkLst>
          <pc:docMk/>
          <pc:sldMk cId="2652237826" sldId="282"/>
        </pc:sldMkLst>
        <pc:spChg chg="mod">
          <ac:chgData name="Tine Maj Holm" userId="ee240bab-a077-413e-90e2-c7902047969a" providerId="ADAL" clId="{F8078CBE-0B9B-4132-BD74-30754234CEFE}" dt="2023-06-02T11:37:42.526" v="1480" actId="20577"/>
          <ac:spMkLst>
            <pc:docMk/>
            <pc:sldMk cId="2652237826" sldId="282"/>
            <ac:spMk id="3" creationId="{01FEA747-F057-AE09-CFA8-2186969EC75D}"/>
          </ac:spMkLst>
        </pc:spChg>
      </pc:sldChg>
      <pc:sldChg chg="modSp add mod modNotesTx">
        <pc:chgData name="Tine Maj Holm" userId="ee240bab-a077-413e-90e2-c7902047969a" providerId="ADAL" clId="{F8078CBE-0B9B-4132-BD74-30754234CEFE}" dt="2023-06-06T06:30:18.390" v="3706" actId="20577"/>
        <pc:sldMkLst>
          <pc:docMk/>
          <pc:sldMk cId="1530663702" sldId="283"/>
        </pc:sldMkLst>
        <pc:spChg chg="mod">
          <ac:chgData name="Tine Maj Holm" userId="ee240bab-a077-413e-90e2-c7902047969a" providerId="ADAL" clId="{F8078CBE-0B9B-4132-BD74-30754234CEFE}" dt="2023-06-02T11:37:31.258" v="1463" actId="313"/>
          <ac:spMkLst>
            <pc:docMk/>
            <pc:sldMk cId="1530663702" sldId="283"/>
            <ac:spMk id="3" creationId="{01FEA747-F057-AE09-CFA8-2186969EC75D}"/>
          </ac:spMkLst>
        </pc:spChg>
      </pc:sldChg>
      <pc:sldChg chg="del">
        <pc:chgData name="Tine Maj Holm" userId="ee240bab-a077-413e-90e2-c7902047969a" providerId="ADAL" clId="{F8078CBE-0B9B-4132-BD74-30754234CEFE}" dt="2023-05-31T14:46:42.709" v="830" actId="2696"/>
        <pc:sldMkLst>
          <pc:docMk/>
          <pc:sldMk cId="4238834697" sldId="283"/>
        </pc:sldMkLst>
      </pc:sldChg>
      <pc:sldChg chg="del">
        <pc:chgData name="Tine Maj Holm" userId="ee240bab-a077-413e-90e2-c7902047969a" providerId="ADAL" clId="{F8078CBE-0B9B-4132-BD74-30754234CEFE}" dt="2023-05-31T14:46:42.709" v="830" actId="2696"/>
        <pc:sldMkLst>
          <pc:docMk/>
          <pc:sldMk cId="757098234" sldId="284"/>
        </pc:sldMkLst>
      </pc:sldChg>
      <pc:sldChg chg="add">
        <pc:chgData name="Tine Maj Holm" userId="ee240bab-a077-413e-90e2-c7902047969a" providerId="ADAL" clId="{F8078CBE-0B9B-4132-BD74-30754234CEFE}" dt="2023-05-31T14:46:58.447" v="831"/>
        <pc:sldMkLst>
          <pc:docMk/>
          <pc:sldMk cId="3777542067" sldId="284"/>
        </pc:sldMkLst>
      </pc:sldChg>
      <pc:sldChg chg="add del mod modShow">
        <pc:chgData name="Tine Maj Holm" userId="ee240bab-a077-413e-90e2-c7902047969a" providerId="ADAL" clId="{F8078CBE-0B9B-4132-BD74-30754234CEFE}" dt="2023-06-02T11:14:29.812" v="1295" actId="2696"/>
        <pc:sldMkLst>
          <pc:docMk/>
          <pc:sldMk cId="1870136819" sldId="285"/>
        </pc:sldMkLst>
      </pc:sldChg>
      <pc:sldChg chg="del mod modShow">
        <pc:chgData name="Tine Maj Holm" userId="ee240bab-a077-413e-90e2-c7902047969a" providerId="ADAL" clId="{F8078CBE-0B9B-4132-BD74-30754234CEFE}" dt="2023-05-31T14:46:42.709" v="830" actId="2696"/>
        <pc:sldMkLst>
          <pc:docMk/>
          <pc:sldMk cId="2332755615" sldId="285"/>
        </pc:sldMkLst>
      </pc:sldChg>
      <pc:sldChg chg="add">
        <pc:chgData name="Tine Maj Holm" userId="ee240bab-a077-413e-90e2-c7902047969a" providerId="ADAL" clId="{F8078CBE-0B9B-4132-BD74-30754234CEFE}" dt="2023-05-31T14:46:58.447" v="831"/>
        <pc:sldMkLst>
          <pc:docMk/>
          <pc:sldMk cId="360023316" sldId="286"/>
        </pc:sldMkLst>
      </pc:sldChg>
      <pc:sldChg chg="del">
        <pc:chgData name="Tine Maj Holm" userId="ee240bab-a077-413e-90e2-c7902047969a" providerId="ADAL" clId="{F8078CBE-0B9B-4132-BD74-30754234CEFE}" dt="2023-05-31T14:46:42.709" v="830" actId="2696"/>
        <pc:sldMkLst>
          <pc:docMk/>
          <pc:sldMk cId="3626513988" sldId="286"/>
        </pc:sldMkLst>
      </pc:sldChg>
      <pc:sldChg chg="del">
        <pc:chgData name="Tine Maj Holm" userId="ee240bab-a077-413e-90e2-c7902047969a" providerId="ADAL" clId="{F8078CBE-0B9B-4132-BD74-30754234CEFE}" dt="2023-05-31T14:46:42.709" v="830" actId="2696"/>
        <pc:sldMkLst>
          <pc:docMk/>
          <pc:sldMk cId="1384220981" sldId="287"/>
        </pc:sldMkLst>
      </pc:sldChg>
      <pc:sldChg chg="add del">
        <pc:chgData name="Tine Maj Holm" userId="ee240bab-a077-413e-90e2-c7902047969a" providerId="ADAL" clId="{F8078CBE-0B9B-4132-BD74-30754234CEFE}" dt="2023-06-02T11:39:34.956" v="1517" actId="2696"/>
        <pc:sldMkLst>
          <pc:docMk/>
          <pc:sldMk cId="2972064373" sldId="287"/>
        </pc:sldMkLst>
      </pc:sldChg>
      <pc:sldChg chg="del mod modShow">
        <pc:chgData name="Tine Maj Holm" userId="ee240bab-a077-413e-90e2-c7902047969a" providerId="ADAL" clId="{F8078CBE-0B9B-4132-BD74-30754234CEFE}" dt="2023-05-31T14:46:42.709" v="830" actId="2696"/>
        <pc:sldMkLst>
          <pc:docMk/>
          <pc:sldMk cId="1031656144" sldId="288"/>
        </pc:sldMkLst>
      </pc:sldChg>
      <pc:sldChg chg="add del">
        <pc:chgData name="Tine Maj Holm" userId="ee240bab-a077-413e-90e2-c7902047969a" providerId="ADAL" clId="{F8078CBE-0B9B-4132-BD74-30754234CEFE}" dt="2023-06-02T11:15:01.837" v="1296" actId="2696"/>
        <pc:sldMkLst>
          <pc:docMk/>
          <pc:sldMk cId="2948119368" sldId="288"/>
        </pc:sldMkLst>
      </pc:sldChg>
      <pc:sldChg chg="add del">
        <pc:chgData name="Tine Maj Holm" userId="ee240bab-a077-413e-90e2-c7902047969a" providerId="ADAL" clId="{F8078CBE-0B9B-4132-BD74-30754234CEFE}" dt="2023-06-02T11:15:06.438" v="1297" actId="2696"/>
        <pc:sldMkLst>
          <pc:docMk/>
          <pc:sldMk cId="2154244735" sldId="289"/>
        </pc:sldMkLst>
      </pc:sldChg>
      <pc:sldChg chg="del mod modShow">
        <pc:chgData name="Tine Maj Holm" userId="ee240bab-a077-413e-90e2-c7902047969a" providerId="ADAL" clId="{F8078CBE-0B9B-4132-BD74-30754234CEFE}" dt="2023-05-31T14:46:42.709" v="830" actId="2696"/>
        <pc:sldMkLst>
          <pc:docMk/>
          <pc:sldMk cId="2719016368" sldId="289"/>
        </pc:sldMkLst>
      </pc:sldChg>
      <pc:sldChg chg="del">
        <pc:chgData name="Tine Maj Holm" userId="ee240bab-a077-413e-90e2-c7902047969a" providerId="ADAL" clId="{F8078CBE-0B9B-4132-BD74-30754234CEFE}" dt="2023-05-31T14:46:42.709" v="830" actId="2696"/>
        <pc:sldMkLst>
          <pc:docMk/>
          <pc:sldMk cId="892485755" sldId="290"/>
        </pc:sldMkLst>
      </pc:sldChg>
      <pc:sldChg chg="add">
        <pc:chgData name="Tine Maj Holm" userId="ee240bab-a077-413e-90e2-c7902047969a" providerId="ADAL" clId="{F8078CBE-0B9B-4132-BD74-30754234CEFE}" dt="2023-05-31T14:46:58.447" v="831"/>
        <pc:sldMkLst>
          <pc:docMk/>
          <pc:sldMk cId="2003484332" sldId="290"/>
        </pc:sldMkLst>
      </pc:sldChg>
      <pc:sldChg chg="add del">
        <pc:chgData name="Tine Maj Holm" userId="ee240bab-a077-413e-90e2-c7902047969a" providerId="ADAL" clId="{F8078CBE-0B9B-4132-BD74-30754234CEFE}" dt="2023-06-02T11:29:58.835" v="1423" actId="2696"/>
        <pc:sldMkLst>
          <pc:docMk/>
          <pc:sldMk cId="2172738825" sldId="291"/>
        </pc:sldMkLst>
      </pc:sldChg>
      <pc:sldChg chg="del mod modShow">
        <pc:chgData name="Tine Maj Holm" userId="ee240bab-a077-413e-90e2-c7902047969a" providerId="ADAL" clId="{F8078CBE-0B9B-4132-BD74-30754234CEFE}" dt="2023-05-31T14:46:42.709" v="830" actId="2696"/>
        <pc:sldMkLst>
          <pc:docMk/>
          <pc:sldMk cId="2960982072" sldId="291"/>
        </pc:sldMkLst>
      </pc:sldChg>
      <pc:sldChg chg="add">
        <pc:chgData name="Tine Maj Holm" userId="ee240bab-a077-413e-90e2-c7902047969a" providerId="ADAL" clId="{F8078CBE-0B9B-4132-BD74-30754234CEFE}" dt="2023-05-31T14:46:58.447" v="831"/>
        <pc:sldMkLst>
          <pc:docMk/>
          <pc:sldMk cId="634452511" sldId="292"/>
        </pc:sldMkLst>
      </pc:sldChg>
      <pc:sldChg chg="del">
        <pc:chgData name="Tine Maj Holm" userId="ee240bab-a077-413e-90e2-c7902047969a" providerId="ADAL" clId="{F8078CBE-0B9B-4132-BD74-30754234CEFE}" dt="2023-05-31T14:46:42.709" v="830" actId="2696"/>
        <pc:sldMkLst>
          <pc:docMk/>
          <pc:sldMk cId="3909052481" sldId="292"/>
        </pc:sldMkLst>
      </pc:sldChg>
      <pc:sldChg chg="del mod modShow">
        <pc:chgData name="Tine Maj Holm" userId="ee240bab-a077-413e-90e2-c7902047969a" providerId="ADAL" clId="{F8078CBE-0B9B-4132-BD74-30754234CEFE}" dt="2023-05-31T14:46:42.709" v="830" actId="2696"/>
        <pc:sldMkLst>
          <pc:docMk/>
          <pc:sldMk cId="1102579577" sldId="293"/>
        </pc:sldMkLst>
      </pc:sldChg>
      <pc:sldChg chg="add del">
        <pc:chgData name="Tine Maj Holm" userId="ee240bab-a077-413e-90e2-c7902047969a" providerId="ADAL" clId="{F8078CBE-0B9B-4132-BD74-30754234CEFE}" dt="2023-06-02T11:30:03.020" v="1424" actId="2696"/>
        <pc:sldMkLst>
          <pc:docMk/>
          <pc:sldMk cId="1530578012" sldId="293"/>
        </pc:sldMkLst>
      </pc:sldChg>
      <pc:sldChg chg="del mod modShow">
        <pc:chgData name="Tine Maj Holm" userId="ee240bab-a077-413e-90e2-c7902047969a" providerId="ADAL" clId="{F8078CBE-0B9B-4132-BD74-30754234CEFE}" dt="2023-05-31T14:46:42.709" v="830" actId="2696"/>
        <pc:sldMkLst>
          <pc:docMk/>
          <pc:sldMk cId="3350143917" sldId="294"/>
        </pc:sldMkLst>
      </pc:sldChg>
      <pc:sldChg chg="add del">
        <pc:chgData name="Tine Maj Holm" userId="ee240bab-a077-413e-90e2-c7902047969a" providerId="ADAL" clId="{F8078CBE-0B9B-4132-BD74-30754234CEFE}" dt="2023-06-02T11:30:10.531" v="1425" actId="2696"/>
        <pc:sldMkLst>
          <pc:docMk/>
          <pc:sldMk cId="3803740976" sldId="294"/>
        </pc:sldMkLst>
      </pc:sldChg>
      <pc:sldChg chg="del">
        <pc:chgData name="Tine Maj Holm" userId="ee240bab-a077-413e-90e2-c7902047969a" providerId="ADAL" clId="{F8078CBE-0B9B-4132-BD74-30754234CEFE}" dt="2023-05-31T14:46:42.709" v="830" actId="2696"/>
        <pc:sldMkLst>
          <pc:docMk/>
          <pc:sldMk cId="2724304510" sldId="295"/>
        </pc:sldMkLst>
      </pc:sldChg>
      <pc:sldChg chg="add">
        <pc:chgData name="Tine Maj Holm" userId="ee240bab-a077-413e-90e2-c7902047969a" providerId="ADAL" clId="{F8078CBE-0B9B-4132-BD74-30754234CEFE}" dt="2023-05-31T14:46:58.447" v="831"/>
        <pc:sldMkLst>
          <pc:docMk/>
          <pc:sldMk cId="3353463766" sldId="295"/>
        </pc:sldMkLst>
      </pc:sldChg>
      <pc:sldChg chg="add">
        <pc:chgData name="Tine Maj Holm" userId="ee240bab-a077-413e-90e2-c7902047969a" providerId="ADAL" clId="{F8078CBE-0B9B-4132-BD74-30754234CEFE}" dt="2023-05-31T14:46:58.447" v="831"/>
        <pc:sldMkLst>
          <pc:docMk/>
          <pc:sldMk cId="1517390866" sldId="296"/>
        </pc:sldMkLst>
      </pc:sldChg>
      <pc:sldChg chg="del">
        <pc:chgData name="Tine Maj Holm" userId="ee240bab-a077-413e-90e2-c7902047969a" providerId="ADAL" clId="{F8078CBE-0B9B-4132-BD74-30754234CEFE}" dt="2023-05-31T14:46:42.709" v="830" actId="2696"/>
        <pc:sldMkLst>
          <pc:docMk/>
          <pc:sldMk cId="3871617955" sldId="296"/>
        </pc:sldMkLst>
      </pc:sldChg>
      <pc:sldChg chg="add del">
        <pc:chgData name="Tine Maj Holm" userId="ee240bab-a077-413e-90e2-c7902047969a" providerId="ADAL" clId="{F8078CBE-0B9B-4132-BD74-30754234CEFE}" dt="2023-06-02T11:30:20.357" v="1426" actId="2696"/>
        <pc:sldMkLst>
          <pc:docMk/>
          <pc:sldMk cId="2983160690" sldId="297"/>
        </pc:sldMkLst>
      </pc:sldChg>
      <pc:sldChg chg="del mod modShow">
        <pc:chgData name="Tine Maj Holm" userId="ee240bab-a077-413e-90e2-c7902047969a" providerId="ADAL" clId="{F8078CBE-0B9B-4132-BD74-30754234CEFE}" dt="2023-05-31T14:46:42.709" v="830" actId="2696"/>
        <pc:sldMkLst>
          <pc:docMk/>
          <pc:sldMk cId="3846736429" sldId="297"/>
        </pc:sldMkLst>
      </pc:sldChg>
      <pc:sldChg chg="del">
        <pc:chgData name="Tine Maj Holm" userId="ee240bab-a077-413e-90e2-c7902047969a" providerId="ADAL" clId="{F8078CBE-0B9B-4132-BD74-30754234CEFE}" dt="2023-05-31T14:46:42.709" v="830" actId="2696"/>
        <pc:sldMkLst>
          <pc:docMk/>
          <pc:sldMk cId="511757734" sldId="298"/>
        </pc:sldMkLst>
      </pc:sldChg>
      <pc:sldChg chg="add">
        <pc:chgData name="Tine Maj Holm" userId="ee240bab-a077-413e-90e2-c7902047969a" providerId="ADAL" clId="{F8078CBE-0B9B-4132-BD74-30754234CEFE}" dt="2023-05-31T14:46:58.447" v="831"/>
        <pc:sldMkLst>
          <pc:docMk/>
          <pc:sldMk cId="4240085699" sldId="298"/>
        </pc:sldMkLst>
      </pc:sldChg>
      <pc:sldChg chg="add del">
        <pc:chgData name="Tine Maj Holm" userId="ee240bab-a077-413e-90e2-c7902047969a" providerId="ADAL" clId="{F8078CBE-0B9B-4132-BD74-30754234CEFE}" dt="2023-06-02T11:31:46.101" v="1427" actId="2696"/>
        <pc:sldMkLst>
          <pc:docMk/>
          <pc:sldMk cId="2628300664" sldId="299"/>
        </pc:sldMkLst>
      </pc:sldChg>
      <pc:sldChg chg="del">
        <pc:chgData name="Tine Maj Holm" userId="ee240bab-a077-413e-90e2-c7902047969a" providerId="ADAL" clId="{F8078CBE-0B9B-4132-BD74-30754234CEFE}" dt="2023-05-31T14:46:42.709" v="830" actId="2696"/>
        <pc:sldMkLst>
          <pc:docMk/>
          <pc:sldMk cId="2676450718" sldId="299"/>
        </pc:sldMkLst>
      </pc:sldChg>
      <pc:sldChg chg="del">
        <pc:chgData name="Tine Maj Holm" userId="ee240bab-a077-413e-90e2-c7902047969a" providerId="ADAL" clId="{F8078CBE-0B9B-4132-BD74-30754234CEFE}" dt="2023-05-31T14:46:42.709" v="830" actId="2696"/>
        <pc:sldMkLst>
          <pc:docMk/>
          <pc:sldMk cId="1108401411" sldId="300"/>
        </pc:sldMkLst>
      </pc:sldChg>
      <pc:sldChg chg="modSp add del mod">
        <pc:chgData name="Tine Maj Holm" userId="ee240bab-a077-413e-90e2-c7902047969a" providerId="ADAL" clId="{F8078CBE-0B9B-4132-BD74-30754234CEFE}" dt="2023-06-08T06:22:32.061" v="5346" actId="47"/>
        <pc:sldMkLst>
          <pc:docMk/>
          <pc:sldMk cId="4107625963" sldId="300"/>
        </pc:sldMkLst>
        <pc:spChg chg="mod">
          <ac:chgData name="Tine Maj Holm" userId="ee240bab-a077-413e-90e2-c7902047969a" providerId="ADAL" clId="{F8078CBE-0B9B-4132-BD74-30754234CEFE}" dt="2023-05-31T14:51:53.872" v="942" actId="20577"/>
          <ac:spMkLst>
            <pc:docMk/>
            <pc:sldMk cId="4107625963" sldId="300"/>
            <ac:spMk id="2" creationId="{EDA14B03-99D5-AA57-AF91-BD03E565EF6D}"/>
          </ac:spMkLst>
        </pc:spChg>
      </pc:sldChg>
      <pc:sldChg chg="add del">
        <pc:chgData name="Tine Maj Holm" userId="ee240bab-a077-413e-90e2-c7902047969a" providerId="ADAL" clId="{F8078CBE-0B9B-4132-BD74-30754234CEFE}" dt="2023-06-02T11:34:08.170" v="1431" actId="2696"/>
        <pc:sldMkLst>
          <pc:docMk/>
          <pc:sldMk cId="1694968793" sldId="301"/>
        </pc:sldMkLst>
      </pc:sldChg>
      <pc:sldChg chg="del mod modShow">
        <pc:chgData name="Tine Maj Holm" userId="ee240bab-a077-413e-90e2-c7902047969a" providerId="ADAL" clId="{F8078CBE-0B9B-4132-BD74-30754234CEFE}" dt="2023-05-31T14:46:42.709" v="830" actId="2696"/>
        <pc:sldMkLst>
          <pc:docMk/>
          <pc:sldMk cId="2145921731" sldId="301"/>
        </pc:sldMkLst>
      </pc:sldChg>
      <pc:sldChg chg="add del">
        <pc:chgData name="Tine Maj Holm" userId="ee240bab-a077-413e-90e2-c7902047969a" providerId="ADAL" clId="{F8078CBE-0B9B-4132-BD74-30754234CEFE}" dt="2023-06-08T06:22:32.061" v="5346" actId="47"/>
        <pc:sldMkLst>
          <pc:docMk/>
          <pc:sldMk cId="2414302551" sldId="302"/>
        </pc:sldMkLst>
      </pc:sldChg>
      <pc:sldChg chg="del">
        <pc:chgData name="Tine Maj Holm" userId="ee240bab-a077-413e-90e2-c7902047969a" providerId="ADAL" clId="{F8078CBE-0B9B-4132-BD74-30754234CEFE}" dt="2023-05-31T14:46:42.709" v="830" actId="2696"/>
        <pc:sldMkLst>
          <pc:docMk/>
          <pc:sldMk cId="3299902916" sldId="302"/>
        </pc:sldMkLst>
      </pc:sldChg>
      <pc:sldChg chg="add del">
        <pc:chgData name="Tine Maj Holm" userId="ee240bab-a077-413e-90e2-c7902047969a" providerId="ADAL" clId="{F8078CBE-0B9B-4132-BD74-30754234CEFE}" dt="2023-06-02T11:52:41.555" v="2015" actId="2696"/>
        <pc:sldMkLst>
          <pc:docMk/>
          <pc:sldMk cId="392095923" sldId="303"/>
        </pc:sldMkLst>
      </pc:sldChg>
      <pc:sldChg chg="del">
        <pc:chgData name="Tine Maj Holm" userId="ee240bab-a077-413e-90e2-c7902047969a" providerId="ADAL" clId="{F8078CBE-0B9B-4132-BD74-30754234CEFE}" dt="2023-05-31T10:44:22.616" v="29" actId="2696"/>
        <pc:sldMkLst>
          <pc:docMk/>
          <pc:sldMk cId="3362255570" sldId="303"/>
        </pc:sldMkLst>
      </pc:sldChg>
      <pc:sldChg chg="del">
        <pc:chgData name="Tine Maj Holm" userId="ee240bab-a077-413e-90e2-c7902047969a" providerId="ADAL" clId="{F8078CBE-0B9B-4132-BD74-30754234CEFE}" dt="2023-05-31T14:46:42.709" v="830" actId="2696"/>
        <pc:sldMkLst>
          <pc:docMk/>
          <pc:sldMk cId="3346075205" sldId="304"/>
        </pc:sldMkLst>
      </pc:sldChg>
      <pc:sldChg chg="add del">
        <pc:chgData name="Tine Maj Holm" userId="ee240bab-a077-413e-90e2-c7902047969a" providerId="ADAL" clId="{F8078CBE-0B9B-4132-BD74-30754234CEFE}" dt="2023-06-08T06:22:32.061" v="5346" actId="47"/>
        <pc:sldMkLst>
          <pc:docMk/>
          <pc:sldMk cId="4125734186" sldId="304"/>
        </pc:sldMkLst>
      </pc:sldChg>
      <pc:sldChg chg="del">
        <pc:chgData name="Tine Maj Holm" userId="ee240bab-a077-413e-90e2-c7902047969a" providerId="ADAL" clId="{F8078CBE-0B9B-4132-BD74-30754234CEFE}" dt="2023-05-31T14:46:42.709" v="830" actId="2696"/>
        <pc:sldMkLst>
          <pc:docMk/>
          <pc:sldMk cId="368581271" sldId="305"/>
        </pc:sldMkLst>
      </pc:sldChg>
      <pc:sldChg chg="add del mod modShow">
        <pc:chgData name="Tine Maj Holm" userId="ee240bab-a077-413e-90e2-c7902047969a" providerId="ADAL" clId="{F8078CBE-0B9B-4132-BD74-30754234CEFE}" dt="2023-06-02T11:34:21.349" v="1432" actId="2696"/>
        <pc:sldMkLst>
          <pc:docMk/>
          <pc:sldMk cId="3189687392" sldId="305"/>
        </pc:sldMkLst>
      </pc:sldChg>
      <pc:sldChg chg="add del">
        <pc:chgData name="Tine Maj Holm" userId="ee240bab-a077-413e-90e2-c7902047969a" providerId="ADAL" clId="{F8078CBE-0B9B-4132-BD74-30754234CEFE}" dt="2023-06-08T06:22:32.061" v="5346" actId="47"/>
        <pc:sldMkLst>
          <pc:docMk/>
          <pc:sldMk cId="819336382" sldId="306"/>
        </pc:sldMkLst>
      </pc:sldChg>
      <pc:sldChg chg="del">
        <pc:chgData name="Tine Maj Holm" userId="ee240bab-a077-413e-90e2-c7902047969a" providerId="ADAL" clId="{F8078CBE-0B9B-4132-BD74-30754234CEFE}" dt="2023-05-31T14:46:42.709" v="830" actId="2696"/>
        <pc:sldMkLst>
          <pc:docMk/>
          <pc:sldMk cId="2912397951" sldId="306"/>
        </pc:sldMkLst>
      </pc:sldChg>
      <pc:sldChg chg="add del">
        <pc:chgData name="Tine Maj Holm" userId="ee240bab-a077-413e-90e2-c7902047969a" providerId="ADAL" clId="{F8078CBE-0B9B-4132-BD74-30754234CEFE}" dt="2023-06-08T06:22:32.061" v="5346" actId="47"/>
        <pc:sldMkLst>
          <pc:docMk/>
          <pc:sldMk cId="420226116" sldId="307"/>
        </pc:sldMkLst>
      </pc:sldChg>
      <pc:sldChg chg="del">
        <pc:chgData name="Tine Maj Holm" userId="ee240bab-a077-413e-90e2-c7902047969a" providerId="ADAL" clId="{F8078CBE-0B9B-4132-BD74-30754234CEFE}" dt="2023-05-31T14:46:42.709" v="830" actId="2696"/>
        <pc:sldMkLst>
          <pc:docMk/>
          <pc:sldMk cId="3937241657" sldId="307"/>
        </pc:sldMkLst>
      </pc:sldChg>
      <pc:sldChg chg="del">
        <pc:chgData name="Tine Maj Holm" userId="ee240bab-a077-413e-90e2-c7902047969a" providerId="ADAL" clId="{F8078CBE-0B9B-4132-BD74-30754234CEFE}" dt="2023-05-31T14:46:42.709" v="830" actId="2696"/>
        <pc:sldMkLst>
          <pc:docMk/>
          <pc:sldMk cId="1013765938" sldId="308"/>
        </pc:sldMkLst>
      </pc:sldChg>
      <pc:sldChg chg="add del">
        <pc:chgData name="Tine Maj Holm" userId="ee240bab-a077-413e-90e2-c7902047969a" providerId="ADAL" clId="{F8078CBE-0B9B-4132-BD74-30754234CEFE}" dt="2023-06-08T06:25:54.711" v="5480" actId="47"/>
        <pc:sldMkLst>
          <pc:docMk/>
          <pc:sldMk cId="2512551767" sldId="308"/>
        </pc:sldMkLst>
      </pc:sldChg>
      <pc:sldChg chg="del mod modShow">
        <pc:chgData name="Tine Maj Holm" userId="ee240bab-a077-413e-90e2-c7902047969a" providerId="ADAL" clId="{F8078CBE-0B9B-4132-BD74-30754234CEFE}" dt="2023-06-02T11:48:31.304" v="2009" actId="47"/>
        <pc:sldMkLst>
          <pc:docMk/>
          <pc:sldMk cId="4031011421" sldId="309"/>
        </pc:sldMkLst>
      </pc:sldChg>
      <pc:sldChg chg="del mod modShow">
        <pc:chgData name="Tine Maj Holm" userId="ee240bab-a077-413e-90e2-c7902047969a" providerId="ADAL" clId="{F8078CBE-0B9B-4132-BD74-30754234CEFE}" dt="2023-06-02T11:48:31.304" v="2009" actId="47"/>
        <pc:sldMkLst>
          <pc:docMk/>
          <pc:sldMk cId="927881549" sldId="310"/>
        </pc:sldMkLst>
      </pc:sldChg>
      <pc:sldChg chg="add del">
        <pc:chgData name="Tine Maj Holm" userId="ee240bab-a077-413e-90e2-c7902047969a" providerId="ADAL" clId="{F8078CBE-0B9B-4132-BD74-30754234CEFE}" dt="2023-06-02T11:11:30.698" v="1288" actId="2696"/>
        <pc:sldMkLst>
          <pc:docMk/>
          <pc:sldMk cId="2337617357" sldId="311"/>
        </pc:sldMkLst>
      </pc:sldChg>
      <pc:sldChg chg="del">
        <pc:chgData name="Tine Maj Holm" userId="ee240bab-a077-413e-90e2-c7902047969a" providerId="ADAL" clId="{F8078CBE-0B9B-4132-BD74-30754234CEFE}" dt="2023-05-31T10:44:22.616" v="29" actId="2696"/>
        <pc:sldMkLst>
          <pc:docMk/>
          <pc:sldMk cId="3719228048" sldId="311"/>
        </pc:sldMkLst>
      </pc:sldChg>
      <pc:sldChg chg="del mod modShow">
        <pc:chgData name="Tine Maj Holm" userId="ee240bab-a077-413e-90e2-c7902047969a" providerId="ADAL" clId="{F8078CBE-0B9B-4132-BD74-30754234CEFE}" dt="2023-06-02T11:48:31.304" v="2009" actId="47"/>
        <pc:sldMkLst>
          <pc:docMk/>
          <pc:sldMk cId="2105902630" sldId="312"/>
        </pc:sldMkLst>
      </pc:sldChg>
      <pc:sldChg chg="del mod modShow">
        <pc:chgData name="Tine Maj Holm" userId="ee240bab-a077-413e-90e2-c7902047969a" providerId="ADAL" clId="{F8078CBE-0B9B-4132-BD74-30754234CEFE}" dt="2023-06-02T11:48:31.304" v="2009" actId="47"/>
        <pc:sldMkLst>
          <pc:docMk/>
          <pc:sldMk cId="1800747147" sldId="313"/>
        </pc:sldMkLst>
      </pc:sldChg>
      <pc:sldChg chg="del mod modShow">
        <pc:chgData name="Tine Maj Holm" userId="ee240bab-a077-413e-90e2-c7902047969a" providerId="ADAL" clId="{F8078CBE-0B9B-4132-BD74-30754234CEFE}" dt="2023-06-02T11:48:31.304" v="2009" actId="47"/>
        <pc:sldMkLst>
          <pc:docMk/>
          <pc:sldMk cId="4120365052" sldId="314"/>
        </pc:sldMkLst>
      </pc:sldChg>
      <pc:sldChg chg="del mod modShow">
        <pc:chgData name="Tine Maj Holm" userId="ee240bab-a077-413e-90e2-c7902047969a" providerId="ADAL" clId="{F8078CBE-0B9B-4132-BD74-30754234CEFE}" dt="2023-06-02T11:48:31.304" v="2009" actId="47"/>
        <pc:sldMkLst>
          <pc:docMk/>
          <pc:sldMk cId="3211149798" sldId="315"/>
        </pc:sldMkLst>
      </pc:sldChg>
      <pc:sldChg chg="del mod modShow">
        <pc:chgData name="Tine Maj Holm" userId="ee240bab-a077-413e-90e2-c7902047969a" providerId="ADAL" clId="{F8078CBE-0B9B-4132-BD74-30754234CEFE}" dt="2023-06-02T11:48:31.304" v="2009" actId="47"/>
        <pc:sldMkLst>
          <pc:docMk/>
          <pc:sldMk cId="2290596727" sldId="316"/>
        </pc:sldMkLst>
      </pc:sldChg>
      <pc:sldChg chg="del mod modShow">
        <pc:chgData name="Tine Maj Holm" userId="ee240bab-a077-413e-90e2-c7902047969a" providerId="ADAL" clId="{F8078CBE-0B9B-4132-BD74-30754234CEFE}" dt="2023-06-02T11:48:31.304" v="2009" actId="47"/>
        <pc:sldMkLst>
          <pc:docMk/>
          <pc:sldMk cId="83126908" sldId="317"/>
        </pc:sldMkLst>
      </pc:sldChg>
      <pc:sldChg chg="del mod modShow">
        <pc:chgData name="Tine Maj Holm" userId="ee240bab-a077-413e-90e2-c7902047969a" providerId="ADAL" clId="{F8078CBE-0B9B-4132-BD74-30754234CEFE}" dt="2023-06-02T11:48:31.304" v="2009" actId="47"/>
        <pc:sldMkLst>
          <pc:docMk/>
          <pc:sldMk cId="1215605046" sldId="318"/>
        </pc:sldMkLst>
      </pc:sldChg>
      <pc:sldChg chg="del mod modShow">
        <pc:chgData name="Tine Maj Holm" userId="ee240bab-a077-413e-90e2-c7902047969a" providerId="ADAL" clId="{F8078CBE-0B9B-4132-BD74-30754234CEFE}" dt="2023-06-02T11:48:31.304" v="2009" actId="47"/>
        <pc:sldMkLst>
          <pc:docMk/>
          <pc:sldMk cId="854174784" sldId="319"/>
        </pc:sldMkLst>
      </pc:sldChg>
      <pc:sldChg chg="del mod modShow">
        <pc:chgData name="Tine Maj Holm" userId="ee240bab-a077-413e-90e2-c7902047969a" providerId="ADAL" clId="{F8078CBE-0B9B-4132-BD74-30754234CEFE}" dt="2023-06-02T11:48:31.304" v="2009" actId="47"/>
        <pc:sldMkLst>
          <pc:docMk/>
          <pc:sldMk cId="2112915472" sldId="320"/>
        </pc:sldMkLst>
      </pc:sldChg>
      <pc:sldChg chg="del mod modShow">
        <pc:chgData name="Tine Maj Holm" userId="ee240bab-a077-413e-90e2-c7902047969a" providerId="ADAL" clId="{F8078CBE-0B9B-4132-BD74-30754234CEFE}" dt="2023-06-02T11:48:31.304" v="2009" actId="47"/>
        <pc:sldMkLst>
          <pc:docMk/>
          <pc:sldMk cId="3392959395" sldId="321"/>
        </pc:sldMkLst>
      </pc:sldChg>
      <pc:sldChg chg="del mod modShow">
        <pc:chgData name="Tine Maj Holm" userId="ee240bab-a077-413e-90e2-c7902047969a" providerId="ADAL" clId="{F8078CBE-0B9B-4132-BD74-30754234CEFE}" dt="2023-06-02T11:48:31.304" v="2009" actId="47"/>
        <pc:sldMkLst>
          <pc:docMk/>
          <pc:sldMk cId="4021643605" sldId="322"/>
        </pc:sldMkLst>
      </pc:sldChg>
      <pc:sldChg chg="del mod modShow">
        <pc:chgData name="Tine Maj Holm" userId="ee240bab-a077-413e-90e2-c7902047969a" providerId="ADAL" clId="{F8078CBE-0B9B-4132-BD74-30754234CEFE}" dt="2023-06-02T11:48:31.304" v="2009" actId="47"/>
        <pc:sldMkLst>
          <pc:docMk/>
          <pc:sldMk cId="2364126007" sldId="323"/>
        </pc:sldMkLst>
      </pc:sldChg>
      <pc:sldChg chg="add">
        <pc:chgData name="Tine Maj Holm" userId="ee240bab-a077-413e-90e2-c7902047969a" providerId="ADAL" clId="{F8078CBE-0B9B-4132-BD74-30754234CEFE}" dt="2023-05-31T10:44:31.968" v="30"/>
        <pc:sldMkLst>
          <pc:docMk/>
          <pc:sldMk cId="397524683" sldId="324"/>
        </pc:sldMkLst>
      </pc:sldChg>
      <pc:sldChg chg="del">
        <pc:chgData name="Tine Maj Holm" userId="ee240bab-a077-413e-90e2-c7902047969a" providerId="ADAL" clId="{F8078CBE-0B9B-4132-BD74-30754234CEFE}" dt="2023-05-31T10:44:22.616" v="29" actId="2696"/>
        <pc:sldMkLst>
          <pc:docMk/>
          <pc:sldMk cId="2572538209" sldId="324"/>
        </pc:sldMkLst>
      </pc:sldChg>
      <pc:sldChg chg="del">
        <pc:chgData name="Tine Maj Holm" userId="ee240bab-a077-413e-90e2-c7902047969a" providerId="ADAL" clId="{F8078CBE-0B9B-4132-BD74-30754234CEFE}" dt="2023-06-02T12:09:55.243" v="2334" actId="47"/>
        <pc:sldMkLst>
          <pc:docMk/>
          <pc:sldMk cId="1887870936" sldId="325"/>
        </pc:sldMkLst>
      </pc:sldChg>
      <pc:sldChg chg="mod ord modShow">
        <pc:chgData name="Tine Maj Holm" userId="ee240bab-a077-413e-90e2-c7902047969a" providerId="ADAL" clId="{F8078CBE-0B9B-4132-BD74-30754234CEFE}" dt="2023-06-02T12:18:46.401" v="2385"/>
        <pc:sldMkLst>
          <pc:docMk/>
          <pc:sldMk cId="2840763648" sldId="326"/>
        </pc:sldMkLst>
      </pc:sldChg>
      <pc:sldChg chg="del mod modShow">
        <pc:chgData name="Tine Maj Holm" userId="ee240bab-a077-413e-90e2-c7902047969a" providerId="ADAL" clId="{F8078CBE-0B9B-4132-BD74-30754234CEFE}" dt="2023-06-02T12:19:04.352" v="2386" actId="47"/>
        <pc:sldMkLst>
          <pc:docMk/>
          <pc:sldMk cId="535280771" sldId="327"/>
        </pc:sldMkLst>
      </pc:sldChg>
      <pc:sldChg chg="del">
        <pc:chgData name="Tine Maj Holm" userId="ee240bab-a077-413e-90e2-c7902047969a" providerId="ADAL" clId="{F8078CBE-0B9B-4132-BD74-30754234CEFE}" dt="2023-06-02T12:19:40.388" v="2388" actId="47"/>
        <pc:sldMkLst>
          <pc:docMk/>
          <pc:sldMk cId="1922588783" sldId="328"/>
        </pc:sldMkLst>
      </pc:sldChg>
      <pc:sldChg chg="del">
        <pc:chgData name="Tine Maj Holm" userId="ee240bab-a077-413e-90e2-c7902047969a" providerId="ADAL" clId="{F8078CBE-0B9B-4132-BD74-30754234CEFE}" dt="2023-06-02T12:11:48.650" v="2371" actId="47"/>
        <pc:sldMkLst>
          <pc:docMk/>
          <pc:sldMk cId="4251883732" sldId="329"/>
        </pc:sldMkLst>
      </pc:sldChg>
      <pc:sldChg chg="del">
        <pc:chgData name="Tine Maj Holm" userId="ee240bab-a077-413e-90e2-c7902047969a" providerId="ADAL" clId="{F8078CBE-0B9B-4132-BD74-30754234CEFE}" dt="2023-06-02T12:19:13.313" v="2387" actId="47"/>
        <pc:sldMkLst>
          <pc:docMk/>
          <pc:sldMk cId="3840027885" sldId="330"/>
        </pc:sldMkLst>
      </pc:sldChg>
      <pc:sldChg chg="del">
        <pc:chgData name="Tine Maj Holm" userId="ee240bab-a077-413e-90e2-c7902047969a" providerId="ADAL" clId="{F8078CBE-0B9B-4132-BD74-30754234CEFE}" dt="2023-06-02T11:52:20.312" v="2013" actId="2696"/>
        <pc:sldMkLst>
          <pc:docMk/>
          <pc:sldMk cId="3169208878" sldId="331"/>
        </pc:sldMkLst>
      </pc:sldChg>
      <pc:sldChg chg="add del">
        <pc:chgData name="Tine Maj Holm" userId="ee240bab-a077-413e-90e2-c7902047969a" providerId="ADAL" clId="{F8078CBE-0B9B-4132-BD74-30754234CEFE}" dt="2023-06-02T12:07:22.103" v="2330" actId="2696"/>
        <pc:sldMkLst>
          <pc:docMk/>
          <pc:sldMk cId="3936261884" sldId="331"/>
        </pc:sldMkLst>
      </pc:sldChg>
      <pc:sldChg chg="del">
        <pc:chgData name="Tine Maj Holm" userId="ee240bab-a077-413e-90e2-c7902047969a" providerId="ADAL" clId="{F8078CBE-0B9B-4132-BD74-30754234CEFE}" dt="2023-06-02T11:49:24.354" v="2011" actId="2696"/>
        <pc:sldMkLst>
          <pc:docMk/>
          <pc:sldMk cId="1331158790" sldId="332"/>
        </pc:sldMkLst>
      </pc:sldChg>
      <pc:sldChg chg="del">
        <pc:chgData name="Tine Maj Holm" userId="ee240bab-a077-413e-90e2-c7902047969a" providerId="ADAL" clId="{F8078CBE-0B9B-4132-BD74-30754234CEFE}" dt="2023-06-02T11:49:33.574" v="2012" actId="2696"/>
        <pc:sldMkLst>
          <pc:docMk/>
          <pc:sldMk cId="1404010760" sldId="333"/>
        </pc:sldMkLst>
      </pc:sldChg>
      <pc:sldChg chg="del mod modShow">
        <pc:chgData name="Tine Maj Holm" userId="ee240bab-a077-413e-90e2-c7902047969a" providerId="ADAL" clId="{F8078CBE-0B9B-4132-BD74-30754234CEFE}" dt="2023-06-02T11:49:03.037" v="2010" actId="47"/>
        <pc:sldMkLst>
          <pc:docMk/>
          <pc:sldMk cId="1217141524" sldId="334"/>
        </pc:sldMkLst>
      </pc:sldChg>
      <pc:sldChg chg="del mod modShow">
        <pc:chgData name="Tine Maj Holm" userId="ee240bab-a077-413e-90e2-c7902047969a" providerId="ADAL" clId="{F8078CBE-0B9B-4132-BD74-30754234CEFE}" dt="2023-06-02T11:49:03.037" v="2010" actId="47"/>
        <pc:sldMkLst>
          <pc:docMk/>
          <pc:sldMk cId="3252389846" sldId="335"/>
        </pc:sldMkLst>
      </pc:sldChg>
      <pc:sldChg chg="del mod modShow">
        <pc:chgData name="Tine Maj Holm" userId="ee240bab-a077-413e-90e2-c7902047969a" providerId="ADAL" clId="{F8078CBE-0B9B-4132-BD74-30754234CEFE}" dt="2023-06-02T11:49:03.037" v="2010" actId="47"/>
        <pc:sldMkLst>
          <pc:docMk/>
          <pc:sldMk cId="469288374" sldId="336"/>
        </pc:sldMkLst>
      </pc:sldChg>
      <pc:sldChg chg="del mod modShow">
        <pc:chgData name="Tine Maj Holm" userId="ee240bab-a077-413e-90e2-c7902047969a" providerId="ADAL" clId="{F8078CBE-0B9B-4132-BD74-30754234CEFE}" dt="2023-06-02T11:49:03.037" v="2010" actId="47"/>
        <pc:sldMkLst>
          <pc:docMk/>
          <pc:sldMk cId="3643310045" sldId="337"/>
        </pc:sldMkLst>
      </pc:sldChg>
      <pc:sldChg chg="del mod modShow">
        <pc:chgData name="Tine Maj Holm" userId="ee240bab-a077-413e-90e2-c7902047969a" providerId="ADAL" clId="{F8078CBE-0B9B-4132-BD74-30754234CEFE}" dt="2023-06-02T11:49:03.037" v="2010" actId="47"/>
        <pc:sldMkLst>
          <pc:docMk/>
          <pc:sldMk cId="3491515997" sldId="338"/>
        </pc:sldMkLst>
      </pc:sldChg>
      <pc:sldChg chg="del mod modShow">
        <pc:chgData name="Tine Maj Holm" userId="ee240bab-a077-413e-90e2-c7902047969a" providerId="ADAL" clId="{F8078CBE-0B9B-4132-BD74-30754234CEFE}" dt="2023-06-02T11:49:03.037" v="2010" actId="47"/>
        <pc:sldMkLst>
          <pc:docMk/>
          <pc:sldMk cId="2935268814" sldId="339"/>
        </pc:sldMkLst>
      </pc:sldChg>
      <pc:sldChg chg="del mod modShow">
        <pc:chgData name="Tine Maj Holm" userId="ee240bab-a077-413e-90e2-c7902047969a" providerId="ADAL" clId="{F8078CBE-0B9B-4132-BD74-30754234CEFE}" dt="2023-06-02T11:49:03.037" v="2010" actId="47"/>
        <pc:sldMkLst>
          <pc:docMk/>
          <pc:sldMk cId="23946648" sldId="340"/>
        </pc:sldMkLst>
      </pc:sldChg>
      <pc:sldChg chg="del mod modShow">
        <pc:chgData name="Tine Maj Holm" userId="ee240bab-a077-413e-90e2-c7902047969a" providerId="ADAL" clId="{F8078CBE-0B9B-4132-BD74-30754234CEFE}" dt="2023-06-02T11:49:03.037" v="2010" actId="47"/>
        <pc:sldMkLst>
          <pc:docMk/>
          <pc:sldMk cId="2333194281" sldId="341"/>
        </pc:sldMkLst>
      </pc:sldChg>
      <pc:sldChg chg="del mod modShow">
        <pc:chgData name="Tine Maj Holm" userId="ee240bab-a077-413e-90e2-c7902047969a" providerId="ADAL" clId="{F8078CBE-0B9B-4132-BD74-30754234CEFE}" dt="2023-06-02T11:49:03.037" v="2010" actId="47"/>
        <pc:sldMkLst>
          <pc:docMk/>
          <pc:sldMk cId="823295976" sldId="342"/>
        </pc:sldMkLst>
      </pc:sldChg>
      <pc:sldChg chg="modSp new mod">
        <pc:chgData name="Tine Maj Holm" userId="ee240bab-a077-413e-90e2-c7902047969a" providerId="ADAL" clId="{F8078CBE-0B9B-4132-BD74-30754234CEFE}" dt="2023-06-02T12:49:43.844" v="2820" actId="20577"/>
        <pc:sldMkLst>
          <pc:docMk/>
          <pc:sldMk cId="3240782695" sldId="343"/>
        </pc:sldMkLst>
        <pc:spChg chg="mod">
          <ac:chgData name="Tine Maj Holm" userId="ee240bab-a077-413e-90e2-c7902047969a" providerId="ADAL" clId="{F8078CBE-0B9B-4132-BD74-30754234CEFE}" dt="2023-06-02T12:49:43.844" v="2820" actId="20577"/>
          <ac:spMkLst>
            <pc:docMk/>
            <pc:sldMk cId="3240782695" sldId="343"/>
            <ac:spMk id="2" creationId="{E8FCEAF2-1675-34B3-2E97-84C6AA84D2AD}"/>
          </ac:spMkLst>
        </pc:spChg>
        <pc:spChg chg="mod">
          <ac:chgData name="Tine Maj Holm" userId="ee240bab-a077-413e-90e2-c7902047969a" providerId="ADAL" clId="{F8078CBE-0B9B-4132-BD74-30754234CEFE}" dt="2023-05-31T14:41:02.175" v="700" actId="20577"/>
          <ac:spMkLst>
            <pc:docMk/>
            <pc:sldMk cId="3240782695" sldId="343"/>
            <ac:spMk id="3" creationId="{1C0FEE83-C208-4719-E81F-A764A2297A70}"/>
          </ac:spMkLst>
        </pc:spChg>
      </pc:sldChg>
      <pc:sldChg chg="modSp add mod ord">
        <pc:chgData name="Tine Maj Holm" userId="ee240bab-a077-413e-90e2-c7902047969a" providerId="ADAL" clId="{F8078CBE-0B9B-4132-BD74-30754234CEFE}" dt="2023-06-06T07:29:24.889" v="3926"/>
        <pc:sldMkLst>
          <pc:docMk/>
          <pc:sldMk cId="1773424002" sldId="344"/>
        </pc:sldMkLst>
        <pc:spChg chg="mod">
          <ac:chgData name="Tine Maj Holm" userId="ee240bab-a077-413e-90e2-c7902047969a" providerId="ADAL" clId="{F8078CBE-0B9B-4132-BD74-30754234CEFE}" dt="2023-06-02T11:38:12.214" v="1482" actId="14100"/>
          <ac:spMkLst>
            <pc:docMk/>
            <pc:sldMk cId="1773424002" sldId="344"/>
            <ac:spMk id="2" creationId="{A44EDE8F-C4D0-9DA3-7A69-CBF88A059E24}"/>
          </ac:spMkLst>
        </pc:spChg>
      </pc:sldChg>
      <pc:sldChg chg="addSp delSp modSp new mod">
        <pc:chgData name="Tine Maj Holm" userId="ee240bab-a077-413e-90e2-c7902047969a" providerId="ADAL" clId="{F8078CBE-0B9B-4132-BD74-30754234CEFE}" dt="2023-05-31T15:06:17.765" v="1037" actId="20577"/>
        <pc:sldMkLst>
          <pc:docMk/>
          <pc:sldMk cId="2197332808" sldId="345"/>
        </pc:sldMkLst>
        <pc:spChg chg="del">
          <ac:chgData name="Tine Maj Holm" userId="ee240bab-a077-413e-90e2-c7902047969a" providerId="ADAL" clId="{F8078CBE-0B9B-4132-BD74-30754234CEFE}" dt="2023-05-31T15:05:23.632" v="1029" actId="931"/>
          <ac:spMkLst>
            <pc:docMk/>
            <pc:sldMk cId="2197332808" sldId="345"/>
            <ac:spMk id="2" creationId="{7B708BCC-78D4-85D6-4CB5-0F6A12B25999}"/>
          </ac:spMkLst>
        </pc:spChg>
        <pc:spChg chg="mod">
          <ac:chgData name="Tine Maj Holm" userId="ee240bab-a077-413e-90e2-c7902047969a" providerId="ADAL" clId="{F8078CBE-0B9B-4132-BD74-30754234CEFE}" dt="2023-05-31T15:02:19.730" v="975" actId="255"/>
          <ac:spMkLst>
            <pc:docMk/>
            <pc:sldMk cId="2197332808" sldId="345"/>
            <ac:spMk id="3" creationId="{560D571E-AD1E-4A39-1D1A-B96C30C285FB}"/>
          </ac:spMkLst>
        </pc:spChg>
        <pc:spChg chg="mod">
          <ac:chgData name="Tine Maj Holm" userId="ee240bab-a077-413e-90e2-c7902047969a" providerId="ADAL" clId="{F8078CBE-0B9B-4132-BD74-30754234CEFE}" dt="2023-05-31T15:06:17.765" v="1037" actId="20577"/>
          <ac:spMkLst>
            <pc:docMk/>
            <pc:sldMk cId="2197332808" sldId="345"/>
            <ac:spMk id="4" creationId="{749E99B6-B03F-A0EA-5553-05A6E1F7B4C3}"/>
          </ac:spMkLst>
        </pc:spChg>
        <pc:spChg chg="add mod">
          <ac:chgData name="Tine Maj Holm" userId="ee240bab-a077-413e-90e2-c7902047969a" providerId="ADAL" clId="{F8078CBE-0B9B-4132-BD74-30754234CEFE}" dt="2023-05-31T15:05:28.352" v="1032" actId="14100"/>
          <ac:spMkLst>
            <pc:docMk/>
            <pc:sldMk cId="2197332808" sldId="345"/>
            <ac:spMk id="7" creationId="{248117AF-A53C-2466-4398-15E81678C2DB}"/>
          </ac:spMkLst>
        </pc:spChg>
        <pc:picChg chg="add mod">
          <ac:chgData name="Tine Maj Holm" userId="ee240bab-a077-413e-90e2-c7902047969a" providerId="ADAL" clId="{F8078CBE-0B9B-4132-BD74-30754234CEFE}" dt="2023-05-31T15:06:04.656" v="1035" actId="1076"/>
          <ac:picMkLst>
            <pc:docMk/>
            <pc:sldMk cId="2197332808" sldId="345"/>
            <ac:picMk id="6" creationId="{3E91A783-F79F-2A99-8944-9C4FDF511642}"/>
          </ac:picMkLst>
        </pc:picChg>
      </pc:sldChg>
      <pc:sldChg chg="addSp delSp modSp new mod modNotesTx">
        <pc:chgData name="Tine Maj Holm" userId="ee240bab-a077-413e-90e2-c7902047969a" providerId="ADAL" clId="{F8078CBE-0B9B-4132-BD74-30754234CEFE}" dt="2023-06-06T10:43:25.078" v="5326" actId="20577"/>
        <pc:sldMkLst>
          <pc:docMk/>
          <pc:sldMk cId="3587350006" sldId="346"/>
        </pc:sldMkLst>
        <pc:spChg chg="del">
          <ac:chgData name="Tine Maj Holm" userId="ee240bab-a077-413e-90e2-c7902047969a" providerId="ADAL" clId="{F8078CBE-0B9B-4132-BD74-30754234CEFE}" dt="2023-06-02T12:23:54.267" v="2404" actId="931"/>
          <ac:spMkLst>
            <pc:docMk/>
            <pc:sldMk cId="3587350006" sldId="346"/>
            <ac:spMk id="2" creationId="{9CFC39B5-BC13-B3F6-0C4B-5948891191F7}"/>
          </ac:spMkLst>
        </pc:spChg>
        <pc:spChg chg="mod">
          <ac:chgData name="Tine Maj Holm" userId="ee240bab-a077-413e-90e2-c7902047969a" providerId="ADAL" clId="{F8078CBE-0B9B-4132-BD74-30754234CEFE}" dt="2023-05-31T15:11:53.852" v="1286" actId="20577"/>
          <ac:spMkLst>
            <pc:docMk/>
            <pc:sldMk cId="3587350006" sldId="346"/>
            <ac:spMk id="3" creationId="{27B9488B-FF6F-4D6F-9D29-29BCED0F518D}"/>
          </ac:spMkLst>
        </pc:spChg>
        <pc:spChg chg="mod">
          <ac:chgData name="Tine Maj Holm" userId="ee240bab-a077-413e-90e2-c7902047969a" providerId="ADAL" clId="{F8078CBE-0B9B-4132-BD74-30754234CEFE}" dt="2023-05-31T15:11:45.108" v="1284" actId="20577"/>
          <ac:spMkLst>
            <pc:docMk/>
            <pc:sldMk cId="3587350006" sldId="346"/>
            <ac:spMk id="4" creationId="{EB763DB4-D9D4-6612-EE11-0FA7C0903E3F}"/>
          </ac:spMkLst>
        </pc:spChg>
        <pc:picChg chg="add mod">
          <ac:chgData name="Tine Maj Holm" userId="ee240bab-a077-413e-90e2-c7902047969a" providerId="ADAL" clId="{F8078CBE-0B9B-4132-BD74-30754234CEFE}" dt="2023-06-02T12:24:04.189" v="2410" actId="962"/>
          <ac:picMkLst>
            <pc:docMk/>
            <pc:sldMk cId="3587350006" sldId="346"/>
            <ac:picMk id="6" creationId="{A81CB2EF-79A2-1FD0-C150-2518629D7F06}"/>
          </ac:picMkLst>
        </pc:picChg>
      </pc:sldChg>
      <pc:sldChg chg="addSp delSp modSp new mod ord">
        <pc:chgData name="Tine Maj Holm" userId="ee240bab-a077-413e-90e2-c7902047969a" providerId="ADAL" clId="{F8078CBE-0B9B-4132-BD74-30754234CEFE}" dt="2023-06-08T06:29:11.688" v="5482"/>
        <pc:sldMkLst>
          <pc:docMk/>
          <pc:sldMk cId="1252843985" sldId="347"/>
        </pc:sldMkLst>
        <pc:spChg chg="del">
          <ac:chgData name="Tine Maj Holm" userId="ee240bab-a077-413e-90e2-c7902047969a" providerId="ADAL" clId="{F8078CBE-0B9B-4132-BD74-30754234CEFE}" dt="2023-06-02T11:26:15.133" v="1407" actId="478"/>
          <ac:spMkLst>
            <pc:docMk/>
            <pc:sldMk cId="1252843985" sldId="347"/>
            <ac:spMk id="2" creationId="{71C029D2-3716-7782-42B9-56C79D0A1F4A}"/>
          </ac:spMkLst>
        </pc:spChg>
        <pc:spChg chg="del mod">
          <ac:chgData name="Tine Maj Holm" userId="ee240bab-a077-413e-90e2-c7902047969a" providerId="ADAL" clId="{F8078CBE-0B9B-4132-BD74-30754234CEFE}" dt="2023-06-02T12:10:57.359" v="2366" actId="478"/>
          <ac:spMkLst>
            <pc:docMk/>
            <pc:sldMk cId="1252843985" sldId="347"/>
            <ac:spMk id="3" creationId="{4756F173-E844-1E64-5BEE-23C9C3B1852D}"/>
          </ac:spMkLst>
        </pc:spChg>
        <pc:picChg chg="add del mod">
          <ac:chgData name="Tine Maj Holm" userId="ee240bab-a077-413e-90e2-c7902047969a" providerId="ADAL" clId="{F8078CBE-0B9B-4132-BD74-30754234CEFE}" dt="2023-06-02T11:28:38.262" v="1414" actId="478"/>
          <ac:picMkLst>
            <pc:docMk/>
            <pc:sldMk cId="1252843985" sldId="347"/>
            <ac:picMk id="5" creationId="{F68362BC-A5E6-1BEC-EACB-C1623C160B98}"/>
          </ac:picMkLst>
        </pc:picChg>
        <pc:picChg chg="add mod">
          <ac:chgData name="Tine Maj Holm" userId="ee240bab-a077-413e-90e2-c7902047969a" providerId="ADAL" clId="{F8078CBE-0B9B-4132-BD74-30754234CEFE}" dt="2023-06-02T12:11:09.197" v="2370" actId="14100"/>
          <ac:picMkLst>
            <pc:docMk/>
            <pc:sldMk cId="1252843985" sldId="347"/>
            <ac:picMk id="7" creationId="{E5A98F43-885A-A77D-718D-0683DFE7428C}"/>
          </ac:picMkLst>
        </pc:picChg>
      </pc:sldChg>
      <pc:sldChg chg="modSp add mod">
        <pc:chgData name="Tine Maj Holm" userId="ee240bab-a077-413e-90e2-c7902047969a" providerId="ADAL" clId="{F8078CBE-0B9B-4132-BD74-30754234CEFE}" dt="2023-06-02T11:40:34.394" v="1523" actId="14100"/>
        <pc:sldMkLst>
          <pc:docMk/>
          <pc:sldMk cId="955226792" sldId="348"/>
        </pc:sldMkLst>
        <pc:spChg chg="mod">
          <ac:chgData name="Tine Maj Holm" userId="ee240bab-a077-413e-90e2-c7902047969a" providerId="ADAL" clId="{F8078CBE-0B9B-4132-BD74-30754234CEFE}" dt="2023-06-02T11:40:34.394" v="1523" actId="14100"/>
          <ac:spMkLst>
            <pc:docMk/>
            <pc:sldMk cId="955226792" sldId="348"/>
            <ac:spMk id="2" creationId="{ED8824C2-D58D-EA3F-3BDC-A6A37D7EC250}"/>
          </ac:spMkLst>
        </pc:spChg>
        <pc:spChg chg="mod">
          <ac:chgData name="Tine Maj Holm" userId="ee240bab-a077-413e-90e2-c7902047969a" providerId="ADAL" clId="{F8078CBE-0B9B-4132-BD74-30754234CEFE}" dt="2023-06-02T11:40:26.026" v="1522" actId="255"/>
          <ac:spMkLst>
            <pc:docMk/>
            <pc:sldMk cId="955226792" sldId="348"/>
            <ac:spMk id="3" creationId="{1B6F3203-2CF9-D9C6-8D47-ADF9719AB138}"/>
          </ac:spMkLst>
        </pc:spChg>
      </pc:sldChg>
      <pc:sldChg chg="modSp add mod">
        <pc:chgData name="Tine Maj Holm" userId="ee240bab-a077-413e-90e2-c7902047969a" providerId="ADAL" clId="{F8078CBE-0B9B-4132-BD74-30754234CEFE}" dt="2023-06-02T11:41:20.118" v="1529" actId="14100"/>
        <pc:sldMkLst>
          <pc:docMk/>
          <pc:sldMk cId="3092207327" sldId="349"/>
        </pc:sldMkLst>
        <pc:spChg chg="mod">
          <ac:chgData name="Tine Maj Holm" userId="ee240bab-a077-413e-90e2-c7902047969a" providerId="ADAL" clId="{F8078CBE-0B9B-4132-BD74-30754234CEFE}" dt="2023-06-02T11:41:02.139" v="1525" actId="21"/>
          <ac:spMkLst>
            <pc:docMk/>
            <pc:sldMk cId="3092207327" sldId="349"/>
            <ac:spMk id="2" creationId="{9F125607-FBCF-46E1-DC18-BBA9E68F0277}"/>
          </ac:spMkLst>
        </pc:spChg>
        <pc:spChg chg="mod">
          <ac:chgData name="Tine Maj Holm" userId="ee240bab-a077-413e-90e2-c7902047969a" providerId="ADAL" clId="{F8078CBE-0B9B-4132-BD74-30754234CEFE}" dt="2023-06-02T11:41:13.541" v="1528" actId="255"/>
          <ac:spMkLst>
            <pc:docMk/>
            <pc:sldMk cId="3092207327" sldId="349"/>
            <ac:spMk id="3" creationId="{EC402300-D9AB-982D-39F8-4FBDD731F094}"/>
          </ac:spMkLst>
        </pc:spChg>
        <pc:picChg chg="mod">
          <ac:chgData name="Tine Maj Holm" userId="ee240bab-a077-413e-90e2-c7902047969a" providerId="ADAL" clId="{F8078CBE-0B9B-4132-BD74-30754234CEFE}" dt="2023-06-02T11:41:20.118" v="1529" actId="14100"/>
          <ac:picMkLst>
            <pc:docMk/>
            <pc:sldMk cId="3092207327" sldId="349"/>
            <ac:picMk id="4" creationId="{2FAA65CD-0DA9-9AAD-9551-7BEF5AA2F33F}"/>
          </ac:picMkLst>
        </pc:picChg>
      </pc:sldChg>
      <pc:sldChg chg="modSp add mod">
        <pc:chgData name="Tine Maj Holm" userId="ee240bab-a077-413e-90e2-c7902047969a" providerId="ADAL" clId="{F8078CBE-0B9B-4132-BD74-30754234CEFE}" dt="2023-06-02T11:42:07.059" v="1534" actId="255"/>
        <pc:sldMkLst>
          <pc:docMk/>
          <pc:sldMk cId="2611914784" sldId="350"/>
        </pc:sldMkLst>
        <pc:spChg chg="mod">
          <ac:chgData name="Tine Maj Holm" userId="ee240bab-a077-413e-90e2-c7902047969a" providerId="ADAL" clId="{F8078CBE-0B9B-4132-BD74-30754234CEFE}" dt="2023-06-02T11:41:53.946" v="1531" actId="21"/>
          <ac:spMkLst>
            <pc:docMk/>
            <pc:sldMk cId="2611914784" sldId="350"/>
            <ac:spMk id="2" creationId="{99AF5A8B-0440-87A1-213F-1CB8136EC212}"/>
          </ac:spMkLst>
        </pc:spChg>
        <pc:spChg chg="mod">
          <ac:chgData name="Tine Maj Holm" userId="ee240bab-a077-413e-90e2-c7902047969a" providerId="ADAL" clId="{F8078CBE-0B9B-4132-BD74-30754234CEFE}" dt="2023-06-02T11:42:07.059" v="1534" actId="255"/>
          <ac:spMkLst>
            <pc:docMk/>
            <pc:sldMk cId="2611914784" sldId="350"/>
            <ac:spMk id="3" creationId="{3C447FE5-DE24-8041-7806-AAF7A791D79A}"/>
          </ac:spMkLst>
        </pc:spChg>
      </pc:sldChg>
      <pc:sldChg chg="modSp new del mod">
        <pc:chgData name="Tine Maj Holm" userId="ee240bab-a077-413e-90e2-c7902047969a" providerId="ADAL" clId="{F8078CBE-0B9B-4132-BD74-30754234CEFE}" dt="2023-06-02T12:09:23.070" v="2333" actId="47"/>
        <pc:sldMkLst>
          <pc:docMk/>
          <pc:sldMk cId="2733279133" sldId="351"/>
        </pc:sldMkLst>
        <pc:spChg chg="mod">
          <ac:chgData name="Tine Maj Holm" userId="ee240bab-a077-413e-90e2-c7902047969a" providerId="ADAL" clId="{F8078CBE-0B9B-4132-BD74-30754234CEFE}" dt="2023-06-02T11:47:41.346" v="2008" actId="20577"/>
          <ac:spMkLst>
            <pc:docMk/>
            <pc:sldMk cId="2733279133" sldId="351"/>
            <ac:spMk id="2" creationId="{B58DD0A1-D983-8C08-9CC0-33D8F03FCCFA}"/>
          </ac:spMkLst>
        </pc:spChg>
        <pc:spChg chg="mod">
          <ac:chgData name="Tine Maj Holm" userId="ee240bab-a077-413e-90e2-c7902047969a" providerId="ADAL" clId="{F8078CBE-0B9B-4132-BD74-30754234CEFE}" dt="2023-06-02T11:43:35.494" v="1555" actId="20577"/>
          <ac:spMkLst>
            <pc:docMk/>
            <pc:sldMk cId="2733279133" sldId="351"/>
            <ac:spMk id="3" creationId="{CBBC0601-F001-6193-7FE5-BB06AB40D449}"/>
          </ac:spMkLst>
        </pc:spChg>
      </pc:sldChg>
      <pc:sldChg chg="addSp delSp modSp new mod modNotesTx">
        <pc:chgData name="Tine Maj Holm" userId="ee240bab-a077-413e-90e2-c7902047969a" providerId="ADAL" clId="{F8078CBE-0B9B-4132-BD74-30754234CEFE}" dt="2023-06-06T07:59:19.080" v="4218" actId="20577"/>
        <pc:sldMkLst>
          <pc:docMk/>
          <pc:sldMk cId="89168437" sldId="352"/>
        </pc:sldMkLst>
        <pc:spChg chg="del">
          <ac:chgData name="Tine Maj Holm" userId="ee240bab-a077-413e-90e2-c7902047969a" providerId="ADAL" clId="{F8078CBE-0B9B-4132-BD74-30754234CEFE}" dt="2023-06-02T11:56:19.801" v="2105" actId="931"/>
          <ac:spMkLst>
            <pc:docMk/>
            <pc:sldMk cId="89168437" sldId="352"/>
            <ac:spMk id="2" creationId="{823059D6-EFE8-77E4-6704-6F89FB8EF8D0}"/>
          </ac:spMkLst>
        </pc:spChg>
        <pc:spChg chg="mod">
          <ac:chgData name="Tine Maj Holm" userId="ee240bab-a077-413e-90e2-c7902047969a" providerId="ADAL" clId="{F8078CBE-0B9B-4132-BD74-30754234CEFE}" dt="2023-06-02T11:55:18.322" v="2092" actId="20577"/>
          <ac:spMkLst>
            <pc:docMk/>
            <pc:sldMk cId="89168437" sldId="352"/>
            <ac:spMk id="3" creationId="{37402710-1039-1BF9-0650-FE3AD487EB70}"/>
          </ac:spMkLst>
        </pc:spChg>
        <pc:spChg chg="mod">
          <ac:chgData name="Tine Maj Holm" userId="ee240bab-a077-413e-90e2-c7902047969a" providerId="ADAL" clId="{F8078CBE-0B9B-4132-BD74-30754234CEFE}" dt="2023-06-02T11:55:30.197" v="2104" actId="20577"/>
          <ac:spMkLst>
            <pc:docMk/>
            <pc:sldMk cId="89168437" sldId="352"/>
            <ac:spMk id="4" creationId="{5CE3127A-BF37-8662-C4C1-3DC27EB11782}"/>
          </ac:spMkLst>
        </pc:spChg>
        <pc:picChg chg="add mod">
          <ac:chgData name="Tine Maj Holm" userId="ee240bab-a077-413e-90e2-c7902047969a" providerId="ADAL" clId="{F8078CBE-0B9B-4132-BD74-30754234CEFE}" dt="2023-06-02T11:56:26.826" v="2109" actId="1076"/>
          <ac:picMkLst>
            <pc:docMk/>
            <pc:sldMk cId="89168437" sldId="352"/>
            <ac:picMk id="6" creationId="{6EC8A395-881E-F1F6-AE03-9C86948841D6}"/>
          </ac:picMkLst>
        </pc:picChg>
      </pc:sldChg>
      <pc:sldChg chg="addSp delSp modSp new mod modNotesTx">
        <pc:chgData name="Tine Maj Holm" userId="ee240bab-a077-413e-90e2-c7902047969a" providerId="ADAL" clId="{F8078CBE-0B9B-4132-BD74-30754234CEFE}" dt="2023-06-06T08:57:43.133" v="4850" actId="1076"/>
        <pc:sldMkLst>
          <pc:docMk/>
          <pc:sldMk cId="825112436" sldId="353"/>
        </pc:sldMkLst>
        <pc:spChg chg="del">
          <ac:chgData name="Tine Maj Holm" userId="ee240bab-a077-413e-90e2-c7902047969a" providerId="ADAL" clId="{F8078CBE-0B9B-4132-BD74-30754234CEFE}" dt="2023-06-02T12:06:11.033" v="2291" actId="931"/>
          <ac:spMkLst>
            <pc:docMk/>
            <pc:sldMk cId="825112436" sldId="353"/>
            <ac:spMk id="2" creationId="{209F1DB8-7B6E-307A-E778-C71B9FAA4692}"/>
          </ac:spMkLst>
        </pc:spChg>
        <pc:spChg chg="mod">
          <ac:chgData name="Tine Maj Holm" userId="ee240bab-a077-413e-90e2-c7902047969a" providerId="ADAL" clId="{F8078CBE-0B9B-4132-BD74-30754234CEFE}" dt="2023-06-02T11:57:57.281" v="2131" actId="255"/>
          <ac:spMkLst>
            <pc:docMk/>
            <pc:sldMk cId="825112436" sldId="353"/>
            <ac:spMk id="3" creationId="{B87D837D-3DB9-8F80-F245-DD66C666558B}"/>
          </ac:spMkLst>
        </pc:spChg>
        <pc:spChg chg="mod">
          <ac:chgData name="Tine Maj Holm" userId="ee240bab-a077-413e-90e2-c7902047969a" providerId="ADAL" clId="{F8078CBE-0B9B-4132-BD74-30754234CEFE}" dt="2023-06-06T08:44:26.832" v="4821" actId="6549"/>
          <ac:spMkLst>
            <pc:docMk/>
            <pc:sldMk cId="825112436" sldId="353"/>
            <ac:spMk id="4" creationId="{5C5D93F0-B8EC-8AAE-970A-092DB4040036}"/>
          </ac:spMkLst>
        </pc:spChg>
        <pc:spChg chg="add del mod">
          <ac:chgData name="Tine Maj Holm" userId="ee240bab-a077-413e-90e2-c7902047969a" providerId="ADAL" clId="{F8078CBE-0B9B-4132-BD74-30754234CEFE}" dt="2023-06-06T08:56:07.153" v="4842" actId="931"/>
          <ac:spMkLst>
            <pc:docMk/>
            <pc:sldMk cId="825112436" sldId="353"/>
            <ac:spMk id="5" creationId="{7E99DB53-AAB7-723C-50E3-D0444E191E81}"/>
          </ac:spMkLst>
        </pc:spChg>
        <pc:spChg chg="add del mod">
          <ac:chgData name="Tine Maj Holm" userId="ee240bab-a077-413e-90e2-c7902047969a" providerId="ADAL" clId="{F8078CBE-0B9B-4132-BD74-30754234CEFE}" dt="2023-06-02T12:16:53.647" v="2382" actId="478"/>
          <ac:spMkLst>
            <pc:docMk/>
            <pc:sldMk cId="825112436" sldId="353"/>
            <ac:spMk id="7" creationId="{CECA4B3C-7BFA-ACDC-B776-ED908952ED9D}"/>
          </ac:spMkLst>
        </pc:spChg>
        <pc:spChg chg="add del mod">
          <ac:chgData name="Tine Maj Holm" userId="ee240bab-a077-413e-90e2-c7902047969a" providerId="ADAL" clId="{F8078CBE-0B9B-4132-BD74-30754234CEFE}" dt="2023-06-06T08:57:36.750" v="4846" actId="931"/>
          <ac:spMkLst>
            <pc:docMk/>
            <pc:sldMk cId="825112436" sldId="353"/>
            <ac:spMk id="10" creationId="{B73E6EAA-5F96-A010-075F-22D4B3C625B2}"/>
          </ac:spMkLst>
        </pc:spChg>
        <pc:picChg chg="add del mod">
          <ac:chgData name="Tine Maj Holm" userId="ee240bab-a077-413e-90e2-c7902047969a" providerId="ADAL" clId="{F8078CBE-0B9B-4132-BD74-30754234CEFE}" dt="2023-06-06T08:53:06.078" v="4832" actId="478"/>
          <ac:picMkLst>
            <pc:docMk/>
            <pc:sldMk cId="825112436" sldId="353"/>
            <ac:picMk id="6" creationId="{09247DC8-B868-9147-8ED9-2800DEFD3596}"/>
          </ac:picMkLst>
        </pc:picChg>
        <pc:picChg chg="add del mod">
          <ac:chgData name="Tine Maj Holm" userId="ee240bab-a077-413e-90e2-c7902047969a" providerId="ADAL" clId="{F8078CBE-0B9B-4132-BD74-30754234CEFE}" dt="2023-06-06T08:56:17.999" v="4845" actId="478"/>
          <ac:picMkLst>
            <pc:docMk/>
            <pc:sldMk cId="825112436" sldId="353"/>
            <ac:picMk id="8" creationId="{565409BF-9EF3-DC9A-5910-B5D714764882}"/>
          </ac:picMkLst>
        </pc:picChg>
        <pc:picChg chg="add mod">
          <ac:chgData name="Tine Maj Holm" userId="ee240bab-a077-413e-90e2-c7902047969a" providerId="ADAL" clId="{F8078CBE-0B9B-4132-BD74-30754234CEFE}" dt="2023-06-06T08:57:43.133" v="4850" actId="1076"/>
          <ac:picMkLst>
            <pc:docMk/>
            <pc:sldMk cId="825112436" sldId="353"/>
            <ac:picMk id="12" creationId="{885FAD9E-C44C-EE6D-6340-1EA66CF68BA6}"/>
          </ac:picMkLst>
        </pc:picChg>
      </pc:sldChg>
      <pc:sldChg chg="add ord">
        <pc:chgData name="Tine Maj Holm" userId="ee240bab-a077-413e-90e2-c7902047969a" providerId="ADAL" clId="{F8078CBE-0B9B-4132-BD74-30754234CEFE}" dt="2023-06-02T12:07:07.876" v="2329"/>
        <pc:sldMkLst>
          <pc:docMk/>
          <pc:sldMk cId="3140012597" sldId="354"/>
        </pc:sldMkLst>
      </pc:sldChg>
      <pc:sldChg chg="new del">
        <pc:chgData name="Tine Maj Holm" userId="ee240bab-a077-413e-90e2-c7902047969a" providerId="ADAL" clId="{F8078CBE-0B9B-4132-BD74-30754234CEFE}" dt="2023-06-02T12:21:46.867" v="2397" actId="47"/>
        <pc:sldMkLst>
          <pc:docMk/>
          <pc:sldMk cId="225460460" sldId="355"/>
        </pc:sldMkLst>
      </pc:sldChg>
      <pc:sldChg chg="new del">
        <pc:chgData name="Tine Maj Holm" userId="ee240bab-a077-413e-90e2-c7902047969a" providerId="ADAL" clId="{F8078CBE-0B9B-4132-BD74-30754234CEFE}" dt="2023-06-02T12:22:49.271" v="2402" actId="47"/>
        <pc:sldMkLst>
          <pc:docMk/>
          <pc:sldMk cId="754831351" sldId="355"/>
        </pc:sldMkLst>
      </pc:sldChg>
      <pc:sldChg chg="new del">
        <pc:chgData name="Tine Maj Holm" userId="ee240bab-a077-413e-90e2-c7902047969a" providerId="ADAL" clId="{F8078CBE-0B9B-4132-BD74-30754234CEFE}" dt="2023-06-02T12:08:04.915" v="2332" actId="47"/>
        <pc:sldMkLst>
          <pc:docMk/>
          <pc:sldMk cId="3229937195" sldId="355"/>
        </pc:sldMkLst>
      </pc:sldChg>
      <pc:sldChg chg="delSp new del mod">
        <pc:chgData name="Tine Maj Holm" userId="ee240bab-a077-413e-90e2-c7902047969a" providerId="ADAL" clId="{F8078CBE-0B9B-4132-BD74-30754234CEFE}" dt="2023-06-02T12:22:53.235" v="2403" actId="47"/>
        <pc:sldMkLst>
          <pc:docMk/>
          <pc:sldMk cId="2580891140" sldId="356"/>
        </pc:sldMkLst>
        <pc:spChg chg="del">
          <ac:chgData name="Tine Maj Holm" userId="ee240bab-a077-413e-90e2-c7902047969a" providerId="ADAL" clId="{F8078CBE-0B9B-4132-BD74-30754234CEFE}" dt="2023-06-02T12:22:30.367" v="2400" actId="478"/>
          <ac:spMkLst>
            <pc:docMk/>
            <pc:sldMk cId="2580891140" sldId="356"/>
            <ac:spMk id="4" creationId="{432F57C0-975A-B881-7FD3-C1F5F40E4C7B}"/>
          </ac:spMkLst>
        </pc:spChg>
      </pc:sldChg>
      <pc:sldChg chg="addSp delSp modSp new mod">
        <pc:chgData name="Tine Maj Holm" userId="ee240bab-a077-413e-90e2-c7902047969a" providerId="ADAL" clId="{F8078CBE-0B9B-4132-BD74-30754234CEFE}" dt="2023-06-06T09:07:58.668" v="4863" actId="1076"/>
        <pc:sldMkLst>
          <pc:docMk/>
          <pc:sldMk cId="3394924369" sldId="357"/>
        </pc:sldMkLst>
        <pc:spChg chg="mod">
          <ac:chgData name="Tine Maj Holm" userId="ee240bab-a077-413e-90e2-c7902047969a" providerId="ADAL" clId="{F8078CBE-0B9B-4132-BD74-30754234CEFE}" dt="2023-06-02T12:25:44.172" v="2433" actId="20577"/>
          <ac:spMkLst>
            <pc:docMk/>
            <pc:sldMk cId="3394924369" sldId="357"/>
            <ac:spMk id="2" creationId="{958C1BC1-24E3-E700-11E3-C464AF0E035D}"/>
          </ac:spMkLst>
        </pc:spChg>
        <pc:spChg chg="mod">
          <ac:chgData name="Tine Maj Holm" userId="ee240bab-a077-413e-90e2-c7902047969a" providerId="ADAL" clId="{F8078CBE-0B9B-4132-BD74-30754234CEFE}" dt="2023-06-02T12:26:23.944" v="2569" actId="20577"/>
          <ac:spMkLst>
            <pc:docMk/>
            <pc:sldMk cId="3394924369" sldId="357"/>
            <ac:spMk id="3" creationId="{346E482B-3B62-A141-2354-AAC2AAA3ECF7}"/>
          </ac:spMkLst>
        </pc:spChg>
        <pc:spChg chg="del">
          <ac:chgData name="Tine Maj Holm" userId="ee240bab-a077-413e-90e2-c7902047969a" providerId="ADAL" clId="{F8078CBE-0B9B-4132-BD74-30754234CEFE}" dt="2023-06-06T09:00:17.659" v="4853" actId="931"/>
          <ac:spMkLst>
            <pc:docMk/>
            <pc:sldMk cId="3394924369" sldId="357"/>
            <ac:spMk id="4" creationId="{58CDDCCD-D3CB-AD36-A3D2-873C7D8BE015}"/>
          </ac:spMkLst>
        </pc:spChg>
        <pc:spChg chg="del">
          <ac:chgData name="Tine Maj Holm" userId="ee240bab-a077-413e-90e2-c7902047969a" providerId="ADAL" clId="{F8078CBE-0B9B-4132-BD74-30754234CEFE}" dt="2023-06-06T09:07:50.727" v="4859" actId="931"/>
          <ac:spMkLst>
            <pc:docMk/>
            <pc:sldMk cId="3394924369" sldId="357"/>
            <ac:spMk id="5" creationId="{C2CF9BFA-9D80-6616-7F63-6F68DEB29145}"/>
          </ac:spMkLst>
        </pc:spChg>
        <pc:picChg chg="add mod">
          <ac:chgData name="Tine Maj Holm" userId="ee240bab-a077-413e-90e2-c7902047969a" providerId="ADAL" clId="{F8078CBE-0B9B-4132-BD74-30754234CEFE}" dt="2023-06-06T09:00:22.991" v="4858" actId="962"/>
          <ac:picMkLst>
            <pc:docMk/>
            <pc:sldMk cId="3394924369" sldId="357"/>
            <ac:picMk id="7" creationId="{663E15DE-0389-7CCA-8574-62E00E16586F}"/>
          </ac:picMkLst>
        </pc:picChg>
        <pc:picChg chg="add mod">
          <ac:chgData name="Tine Maj Holm" userId="ee240bab-a077-413e-90e2-c7902047969a" providerId="ADAL" clId="{F8078CBE-0B9B-4132-BD74-30754234CEFE}" dt="2023-06-06T09:07:58.668" v="4863" actId="1076"/>
          <ac:picMkLst>
            <pc:docMk/>
            <pc:sldMk cId="3394924369" sldId="357"/>
            <ac:picMk id="9" creationId="{A47495AC-E5BE-F18F-9FDE-233086CEBD10}"/>
          </ac:picMkLst>
        </pc:picChg>
      </pc:sldChg>
      <pc:sldChg chg="addSp modSp new mod">
        <pc:chgData name="Tine Maj Holm" userId="ee240bab-a077-413e-90e2-c7902047969a" providerId="ADAL" clId="{F8078CBE-0B9B-4132-BD74-30754234CEFE}" dt="2023-06-02T12:36:13.438" v="2635" actId="1076"/>
        <pc:sldMkLst>
          <pc:docMk/>
          <pc:sldMk cId="3001151283" sldId="358"/>
        </pc:sldMkLst>
        <pc:spChg chg="mod">
          <ac:chgData name="Tine Maj Holm" userId="ee240bab-a077-413e-90e2-c7902047969a" providerId="ADAL" clId="{F8078CBE-0B9B-4132-BD74-30754234CEFE}" dt="2023-06-02T12:35:09.404" v="2619" actId="20577"/>
          <ac:spMkLst>
            <pc:docMk/>
            <pc:sldMk cId="3001151283" sldId="358"/>
            <ac:spMk id="2" creationId="{CB79E819-B447-5B7D-E076-21B59F9E9DAF}"/>
          </ac:spMkLst>
        </pc:spChg>
        <pc:spChg chg="mod">
          <ac:chgData name="Tine Maj Holm" userId="ee240bab-a077-413e-90e2-c7902047969a" providerId="ADAL" clId="{F8078CBE-0B9B-4132-BD74-30754234CEFE}" dt="2023-06-02T12:35:25.909" v="2629" actId="20577"/>
          <ac:spMkLst>
            <pc:docMk/>
            <pc:sldMk cId="3001151283" sldId="358"/>
            <ac:spMk id="3" creationId="{F65E5A78-F549-E3D1-0B3A-6024B10EEF0A}"/>
          </ac:spMkLst>
        </pc:spChg>
        <pc:picChg chg="add mod">
          <ac:chgData name="Tine Maj Holm" userId="ee240bab-a077-413e-90e2-c7902047969a" providerId="ADAL" clId="{F8078CBE-0B9B-4132-BD74-30754234CEFE}" dt="2023-06-02T12:36:13.438" v="2635" actId="1076"/>
          <ac:picMkLst>
            <pc:docMk/>
            <pc:sldMk cId="3001151283" sldId="358"/>
            <ac:picMk id="4" creationId="{AF3A1306-928A-6ABB-AC67-CD55C519953F}"/>
          </ac:picMkLst>
        </pc:picChg>
      </pc:sldChg>
      <pc:sldChg chg="addSp modSp new mod">
        <pc:chgData name="Tine Maj Holm" userId="ee240bab-a077-413e-90e2-c7902047969a" providerId="ADAL" clId="{F8078CBE-0B9B-4132-BD74-30754234CEFE}" dt="2023-06-02T12:39:56.470" v="2775" actId="14100"/>
        <pc:sldMkLst>
          <pc:docMk/>
          <pc:sldMk cId="1781655692" sldId="359"/>
        </pc:sldMkLst>
        <pc:spChg chg="mod">
          <ac:chgData name="Tine Maj Holm" userId="ee240bab-a077-413e-90e2-c7902047969a" providerId="ADAL" clId="{F8078CBE-0B9B-4132-BD74-30754234CEFE}" dt="2023-06-02T12:39:44.034" v="2773" actId="20577"/>
          <ac:spMkLst>
            <pc:docMk/>
            <pc:sldMk cId="1781655692" sldId="359"/>
            <ac:spMk id="2" creationId="{A5FFDD2C-95D8-7C7E-4E82-C5661B688D84}"/>
          </ac:spMkLst>
        </pc:spChg>
        <pc:spChg chg="mod">
          <ac:chgData name="Tine Maj Holm" userId="ee240bab-a077-413e-90e2-c7902047969a" providerId="ADAL" clId="{F8078CBE-0B9B-4132-BD74-30754234CEFE}" dt="2023-06-02T12:39:27.890" v="2715" actId="20577"/>
          <ac:spMkLst>
            <pc:docMk/>
            <pc:sldMk cId="1781655692" sldId="359"/>
            <ac:spMk id="3" creationId="{DC7C719F-942B-4CF6-7140-49BE59A5387F}"/>
          </ac:spMkLst>
        </pc:spChg>
        <pc:picChg chg="add mod">
          <ac:chgData name="Tine Maj Holm" userId="ee240bab-a077-413e-90e2-c7902047969a" providerId="ADAL" clId="{F8078CBE-0B9B-4132-BD74-30754234CEFE}" dt="2023-06-02T12:39:51.456" v="2774" actId="14100"/>
          <ac:picMkLst>
            <pc:docMk/>
            <pc:sldMk cId="1781655692" sldId="359"/>
            <ac:picMk id="4" creationId="{8E25114F-6D3F-31D4-A4FF-CEF9ADEDD826}"/>
          </ac:picMkLst>
        </pc:picChg>
        <pc:picChg chg="add mod">
          <ac:chgData name="Tine Maj Holm" userId="ee240bab-a077-413e-90e2-c7902047969a" providerId="ADAL" clId="{F8078CBE-0B9B-4132-BD74-30754234CEFE}" dt="2023-06-02T12:39:56.470" v="2775" actId="14100"/>
          <ac:picMkLst>
            <pc:docMk/>
            <pc:sldMk cId="1781655692" sldId="359"/>
            <ac:picMk id="5" creationId="{1CEAC0E1-5F84-FE1E-9FFD-81C0298CBFDB}"/>
          </ac:picMkLst>
        </pc:picChg>
      </pc:sldChg>
      <pc:sldChg chg="addSp modSp new mod ord modNotesTx">
        <pc:chgData name="Tine Maj Holm" userId="ee240bab-a077-413e-90e2-c7902047969a" providerId="ADAL" clId="{F8078CBE-0B9B-4132-BD74-30754234CEFE}" dt="2023-06-06T07:55:20.639" v="4077" actId="20577"/>
        <pc:sldMkLst>
          <pc:docMk/>
          <pc:sldMk cId="2819015873" sldId="360"/>
        </pc:sldMkLst>
        <pc:spChg chg="mod">
          <ac:chgData name="Tine Maj Holm" userId="ee240bab-a077-413e-90e2-c7902047969a" providerId="ADAL" clId="{F8078CBE-0B9B-4132-BD74-30754234CEFE}" dt="2023-06-06T07:21:35.062" v="3816" actId="20577"/>
          <ac:spMkLst>
            <pc:docMk/>
            <pc:sldMk cId="2819015873" sldId="360"/>
            <ac:spMk id="2" creationId="{EF837E3B-956F-A801-AA67-A4583F49FBAC}"/>
          </ac:spMkLst>
        </pc:spChg>
        <pc:picChg chg="add mod">
          <ac:chgData name="Tine Maj Holm" userId="ee240bab-a077-413e-90e2-c7902047969a" providerId="ADAL" clId="{F8078CBE-0B9B-4132-BD74-30754234CEFE}" dt="2023-06-06T07:20:03.381" v="3712" actId="14100"/>
          <ac:picMkLst>
            <pc:docMk/>
            <pc:sldMk cId="2819015873" sldId="360"/>
            <ac:picMk id="5" creationId="{E0D29DD9-2110-9201-A955-5054FE8B9E1C}"/>
          </ac:picMkLst>
        </pc:picChg>
      </pc:sldChg>
      <pc:sldChg chg="addSp modSp new mod ord modNotesTx">
        <pc:chgData name="Tine Maj Holm" userId="ee240bab-a077-413e-90e2-c7902047969a" providerId="ADAL" clId="{F8078CBE-0B9B-4132-BD74-30754234CEFE}" dt="2023-06-06T08:35:41.146" v="4463" actId="20577"/>
        <pc:sldMkLst>
          <pc:docMk/>
          <pc:sldMk cId="3046614855" sldId="361"/>
        </pc:sldMkLst>
        <pc:spChg chg="mod">
          <ac:chgData name="Tine Maj Holm" userId="ee240bab-a077-413e-90e2-c7902047969a" providerId="ADAL" clId="{F8078CBE-0B9B-4132-BD74-30754234CEFE}" dt="2023-06-06T08:35:41.146" v="4463" actId="20577"/>
          <ac:spMkLst>
            <pc:docMk/>
            <pc:sldMk cId="3046614855" sldId="361"/>
            <ac:spMk id="2" creationId="{D44B142C-7D98-777B-4331-1700720D39CA}"/>
          </ac:spMkLst>
        </pc:spChg>
        <pc:picChg chg="add mod">
          <ac:chgData name="Tine Maj Holm" userId="ee240bab-a077-413e-90e2-c7902047969a" providerId="ADAL" clId="{F8078CBE-0B9B-4132-BD74-30754234CEFE}" dt="2023-06-06T07:23:29.965" v="3823" actId="14100"/>
          <ac:picMkLst>
            <pc:docMk/>
            <pc:sldMk cId="3046614855" sldId="361"/>
            <ac:picMk id="5" creationId="{72B8C1B8-5449-C611-C516-EA4053108C42}"/>
          </ac:picMkLst>
        </pc:picChg>
      </pc:sldChg>
      <pc:sldChg chg="modSp new mod ord">
        <pc:chgData name="Tine Maj Holm" userId="ee240bab-a077-413e-90e2-c7902047969a" providerId="ADAL" clId="{F8078CBE-0B9B-4132-BD74-30754234CEFE}" dt="2023-06-06T08:58:55.275" v="4852"/>
        <pc:sldMkLst>
          <pc:docMk/>
          <pc:sldMk cId="209418248" sldId="362"/>
        </pc:sldMkLst>
        <pc:spChg chg="mod">
          <ac:chgData name="Tine Maj Holm" userId="ee240bab-a077-413e-90e2-c7902047969a" providerId="ADAL" clId="{F8078CBE-0B9B-4132-BD74-30754234CEFE}" dt="2023-06-06T08:33:25.539" v="4453" actId="20577"/>
          <ac:spMkLst>
            <pc:docMk/>
            <pc:sldMk cId="209418248" sldId="362"/>
            <ac:spMk id="2" creationId="{6BA15ED7-A936-1EB5-ADD2-C5E50F3100FD}"/>
          </ac:spMkLst>
        </pc:spChg>
        <pc:spChg chg="mod">
          <ac:chgData name="Tine Maj Holm" userId="ee240bab-a077-413e-90e2-c7902047969a" providerId="ADAL" clId="{F8078CBE-0B9B-4132-BD74-30754234CEFE}" dt="2023-06-06T08:31:53.730" v="4249" actId="20577"/>
          <ac:spMkLst>
            <pc:docMk/>
            <pc:sldMk cId="209418248" sldId="362"/>
            <ac:spMk id="3" creationId="{38BB1A78-BA68-A4E6-6B2A-AB60DC17F2EB}"/>
          </ac:spMkLst>
        </pc:spChg>
      </pc:sldChg>
      <pc:sldChg chg="modSp new del mod">
        <pc:chgData name="Tine Maj Holm" userId="ee240bab-a077-413e-90e2-c7902047969a" providerId="ADAL" clId="{F8078CBE-0B9B-4132-BD74-30754234CEFE}" dt="2023-06-06T10:33:33.391" v="5173" actId="47"/>
        <pc:sldMkLst>
          <pc:docMk/>
          <pc:sldMk cId="1863587347" sldId="363"/>
        </pc:sldMkLst>
        <pc:spChg chg="mod">
          <ac:chgData name="Tine Maj Holm" userId="ee240bab-a077-413e-90e2-c7902047969a" providerId="ADAL" clId="{F8078CBE-0B9B-4132-BD74-30754234CEFE}" dt="2023-06-06T09:16:14.608" v="4908" actId="20577"/>
          <ac:spMkLst>
            <pc:docMk/>
            <pc:sldMk cId="1863587347" sldId="363"/>
            <ac:spMk id="2" creationId="{40A06C4A-D6FB-BFCF-5936-C9AC331D036B}"/>
          </ac:spMkLst>
        </pc:spChg>
        <pc:spChg chg="mod">
          <ac:chgData name="Tine Maj Holm" userId="ee240bab-a077-413e-90e2-c7902047969a" providerId="ADAL" clId="{F8078CBE-0B9B-4132-BD74-30754234CEFE}" dt="2023-06-06T10:33:30.823" v="5172" actId="6549"/>
          <ac:spMkLst>
            <pc:docMk/>
            <pc:sldMk cId="1863587347" sldId="363"/>
            <ac:spMk id="3" creationId="{715E2F23-36F4-4C52-EC1C-F01D6215CFB0}"/>
          </ac:spMkLst>
        </pc:spChg>
      </pc:sldChg>
      <pc:sldChg chg="add del">
        <pc:chgData name="Tine Maj Holm" userId="ee240bab-a077-413e-90e2-c7902047969a" providerId="ADAL" clId="{F8078CBE-0B9B-4132-BD74-30754234CEFE}" dt="2023-06-06T10:38:14.614" v="5231" actId="47"/>
        <pc:sldMkLst>
          <pc:docMk/>
          <pc:sldMk cId="1945666537" sldId="363"/>
        </pc:sldMkLst>
      </pc:sldChg>
      <pc:sldChg chg="addSp modSp add del ord">
        <pc:chgData name="Tine Maj Holm" userId="ee240bab-a077-413e-90e2-c7902047969a" providerId="ADAL" clId="{F8078CBE-0B9B-4132-BD74-30754234CEFE}" dt="2023-06-06T10:36:29.871" v="5220" actId="2696"/>
        <pc:sldMkLst>
          <pc:docMk/>
          <pc:sldMk cId="3213012299" sldId="363"/>
        </pc:sldMkLst>
        <pc:picChg chg="add mod">
          <ac:chgData name="Tine Maj Holm" userId="ee240bab-a077-413e-90e2-c7902047969a" providerId="ADAL" clId="{F8078CBE-0B9B-4132-BD74-30754234CEFE}" dt="2023-06-06T10:36:05.165" v="5214" actId="571"/>
          <ac:picMkLst>
            <pc:docMk/>
            <pc:sldMk cId="3213012299" sldId="363"/>
            <ac:picMk id="2" creationId="{F2E03460-DFD0-A44C-3421-1C007C0844CA}"/>
          </ac:picMkLst>
        </pc:picChg>
      </pc:sldChg>
      <pc:sldChg chg="addSp delSp modSp new mod ord">
        <pc:chgData name="Tine Maj Holm" userId="ee240bab-a077-413e-90e2-c7902047969a" providerId="ADAL" clId="{F8078CBE-0B9B-4132-BD74-30754234CEFE}" dt="2023-06-06T10:38:24.413" v="5233"/>
        <pc:sldMkLst>
          <pc:docMk/>
          <pc:sldMk cId="90024860" sldId="364"/>
        </pc:sldMkLst>
        <pc:spChg chg="del">
          <ac:chgData name="Tine Maj Holm" userId="ee240bab-a077-413e-90e2-c7902047969a" providerId="ADAL" clId="{F8078CBE-0B9B-4132-BD74-30754234CEFE}" dt="2023-06-06T10:37:54.189" v="5224" actId="931"/>
          <ac:spMkLst>
            <pc:docMk/>
            <pc:sldMk cId="90024860" sldId="364"/>
            <ac:spMk id="2" creationId="{AA9D00CB-B955-6DFF-2A56-511039F372F3}"/>
          </ac:spMkLst>
        </pc:spChg>
        <pc:spChg chg="mod">
          <ac:chgData name="Tine Maj Holm" userId="ee240bab-a077-413e-90e2-c7902047969a" providerId="ADAL" clId="{F8078CBE-0B9B-4132-BD74-30754234CEFE}" dt="2023-06-06T10:35:53.064" v="5213" actId="255"/>
          <ac:spMkLst>
            <pc:docMk/>
            <pc:sldMk cId="90024860" sldId="364"/>
            <ac:spMk id="3" creationId="{1D195FD7-5EE6-95A6-531D-C2CDF88DE709}"/>
          </ac:spMkLst>
        </pc:spChg>
        <pc:spChg chg="mod">
          <ac:chgData name="Tine Maj Holm" userId="ee240bab-a077-413e-90e2-c7902047969a" providerId="ADAL" clId="{F8078CBE-0B9B-4132-BD74-30754234CEFE}" dt="2023-06-06T10:34:59.196" v="5179" actId="255"/>
          <ac:spMkLst>
            <pc:docMk/>
            <pc:sldMk cId="90024860" sldId="364"/>
            <ac:spMk id="4" creationId="{215F2A33-F4FD-4D65-1292-014D9C2F8C96}"/>
          </ac:spMkLst>
        </pc:spChg>
        <pc:spChg chg="add del mod">
          <ac:chgData name="Tine Maj Holm" userId="ee240bab-a077-413e-90e2-c7902047969a" providerId="ADAL" clId="{F8078CBE-0B9B-4132-BD74-30754234CEFE}" dt="2023-06-06T10:36:14.929" v="5217" actId="478"/>
          <ac:spMkLst>
            <pc:docMk/>
            <pc:sldMk cId="90024860" sldId="364"/>
            <ac:spMk id="6" creationId="{77E70675-75FA-094D-8933-883D4021962A}"/>
          </ac:spMkLst>
        </pc:spChg>
        <pc:picChg chg="add mod">
          <ac:chgData name="Tine Maj Holm" userId="ee240bab-a077-413e-90e2-c7902047969a" providerId="ADAL" clId="{F8078CBE-0B9B-4132-BD74-30754234CEFE}" dt="2023-06-06T10:38:05.120" v="5230" actId="1076"/>
          <ac:picMkLst>
            <pc:docMk/>
            <pc:sldMk cId="90024860" sldId="364"/>
            <ac:picMk id="8" creationId="{1BB694C3-0B47-A543-B427-7959C8C4A7D3}"/>
          </ac:picMkLst>
        </pc:picChg>
      </pc:sldChg>
      <pc:sldChg chg="new del">
        <pc:chgData name="Tine Maj Holm" userId="ee240bab-a077-413e-90e2-c7902047969a" providerId="ADAL" clId="{F8078CBE-0B9B-4132-BD74-30754234CEFE}" dt="2023-06-06T10:34:37.432" v="5176" actId="47"/>
        <pc:sldMkLst>
          <pc:docMk/>
          <pc:sldMk cId="2908287755" sldId="364"/>
        </pc:sldMkLst>
      </pc:sldChg>
      <pc:sldChg chg="add del">
        <pc:chgData name="Tine Maj Holm" userId="ee240bab-a077-413e-90e2-c7902047969a" providerId="ADAL" clId="{F8078CBE-0B9B-4132-BD74-30754234CEFE}" dt="2023-06-06T10:37:01.523" v="5223" actId="47"/>
        <pc:sldMkLst>
          <pc:docMk/>
          <pc:sldMk cId="149675983" sldId="365"/>
        </pc:sldMkLst>
      </pc:sldChg>
      <pc:sldChg chg="modSp new del mod">
        <pc:chgData name="Tine Maj Holm" userId="ee240bab-a077-413e-90e2-c7902047969a" providerId="ADAL" clId="{F8078CBE-0B9B-4132-BD74-30754234CEFE}" dt="2023-06-06T10:40:04.440" v="5246" actId="47"/>
        <pc:sldMkLst>
          <pc:docMk/>
          <pc:sldMk cId="583480371" sldId="365"/>
        </pc:sldMkLst>
        <pc:spChg chg="mod">
          <ac:chgData name="Tine Maj Holm" userId="ee240bab-a077-413e-90e2-c7902047969a" providerId="ADAL" clId="{F8078CBE-0B9B-4132-BD74-30754234CEFE}" dt="2023-06-06T10:39:45.435" v="5244" actId="20577"/>
          <ac:spMkLst>
            <pc:docMk/>
            <pc:sldMk cId="583480371" sldId="365"/>
            <ac:spMk id="2" creationId="{E8AB7754-3C42-6536-C013-F96263192CB4}"/>
          </ac:spMkLst>
        </pc:spChg>
      </pc:sldChg>
      <pc:sldChg chg="modSp add mod">
        <pc:chgData name="Tine Maj Holm" userId="ee240bab-a077-413e-90e2-c7902047969a" providerId="ADAL" clId="{F8078CBE-0B9B-4132-BD74-30754234CEFE}" dt="2023-06-06T10:40:23.426" v="5307" actId="20577"/>
        <pc:sldMkLst>
          <pc:docMk/>
          <pc:sldMk cId="2284792859" sldId="366"/>
        </pc:sldMkLst>
        <pc:spChg chg="mod">
          <ac:chgData name="Tine Maj Holm" userId="ee240bab-a077-413e-90e2-c7902047969a" providerId="ADAL" clId="{F8078CBE-0B9B-4132-BD74-30754234CEFE}" dt="2023-06-06T10:40:23.426" v="5307" actId="20577"/>
          <ac:spMkLst>
            <pc:docMk/>
            <pc:sldMk cId="2284792859" sldId="366"/>
            <ac:spMk id="2" creationId="{EDA14B03-99D5-AA57-AF91-BD03E565EF6D}"/>
          </ac:spMkLst>
        </pc:spChg>
      </pc:sldChg>
      <pc:sldChg chg="addSp delSp modSp new mod modClrScheme chgLayout">
        <pc:chgData name="Tine Maj Holm" userId="ee240bab-a077-413e-90e2-c7902047969a" providerId="ADAL" clId="{F8078CBE-0B9B-4132-BD74-30754234CEFE}" dt="2023-06-06T10:44:56.643" v="5345" actId="1076"/>
        <pc:sldMkLst>
          <pc:docMk/>
          <pc:sldMk cId="3042866717" sldId="367"/>
        </pc:sldMkLst>
        <pc:spChg chg="del">
          <ac:chgData name="Tine Maj Holm" userId="ee240bab-a077-413e-90e2-c7902047969a" providerId="ADAL" clId="{F8078CBE-0B9B-4132-BD74-30754234CEFE}" dt="2023-06-06T10:44:43.865" v="5343" actId="26606"/>
          <ac:spMkLst>
            <pc:docMk/>
            <pc:sldMk cId="3042866717" sldId="367"/>
            <ac:spMk id="2" creationId="{2D3576E0-7F5F-0358-BE01-5389B5A3AFDD}"/>
          </ac:spMkLst>
        </pc:spChg>
        <pc:spChg chg="mod ord">
          <ac:chgData name="Tine Maj Holm" userId="ee240bab-a077-413e-90e2-c7902047969a" providerId="ADAL" clId="{F8078CBE-0B9B-4132-BD74-30754234CEFE}" dt="2023-06-06T10:44:50.430" v="5344" actId="20577"/>
          <ac:spMkLst>
            <pc:docMk/>
            <pc:sldMk cId="3042866717" sldId="367"/>
            <ac:spMk id="3" creationId="{0C83454F-21E4-D3B2-EE2E-30DAB6431D53}"/>
          </ac:spMkLst>
        </pc:spChg>
        <pc:spChg chg="del">
          <ac:chgData name="Tine Maj Holm" userId="ee240bab-a077-413e-90e2-c7902047969a" providerId="ADAL" clId="{F8078CBE-0B9B-4132-BD74-30754234CEFE}" dt="2023-06-06T10:44:43.865" v="5343" actId="26606"/>
          <ac:spMkLst>
            <pc:docMk/>
            <pc:sldMk cId="3042866717" sldId="367"/>
            <ac:spMk id="4" creationId="{BE2AEBE6-6748-F88A-AEA0-072EC8D4F6F5}"/>
          </ac:spMkLst>
        </pc:spChg>
        <pc:picChg chg="add mod">
          <ac:chgData name="Tine Maj Holm" userId="ee240bab-a077-413e-90e2-c7902047969a" providerId="ADAL" clId="{F8078CBE-0B9B-4132-BD74-30754234CEFE}" dt="2023-06-06T10:44:56.643" v="5345" actId="1076"/>
          <ac:picMkLst>
            <pc:docMk/>
            <pc:sldMk cId="3042866717" sldId="367"/>
            <ac:picMk id="6" creationId="{9ECE4FBE-7535-48CC-268C-F6F466DDB903}"/>
          </ac:picMkLst>
        </pc:picChg>
      </pc:sldChg>
      <pc:sldChg chg="modSp new mod ord">
        <pc:chgData name="Tine Maj Holm" userId="ee240bab-a077-413e-90e2-c7902047969a" providerId="ADAL" clId="{F8078CBE-0B9B-4132-BD74-30754234CEFE}" dt="2023-06-08T06:25:09.060" v="5479"/>
        <pc:sldMkLst>
          <pc:docMk/>
          <pc:sldMk cId="2846212110" sldId="368"/>
        </pc:sldMkLst>
        <pc:spChg chg="mod">
          <ac:chgData name="Tine Maj Holm" userId="ee240bab-a077-413e-90e2-c7902047969a" providerId="ADAL" clId="{F8078CBE-0B9B-4132-BD74-30754234CEFE}" dt="2023-06-08T06:24:58.887" v="5477" actId="20577"/>
          <ac:spMkLst>
            <pc:docMk/>
            <pc:sldMk cId="2846212110" sldId="368"/>
            <ac:spMk id="2" creationId="{C0118377-C90B-CE9A-CA88-DCE8E9DAB110}"/>
          </ac:spMkLst>
        </pc:spChg>
        <pc:spChg chg="mod">
          <ac:chgData name="Tine Maj Holm" userId="ee240bab-a077-413e-90e2-c7902047969a" providerId="ADAL" clId="{F8078CBE-0B9B-4132-BD74-30754234CEFE}" dt="2023-06-08T06:24:42.466" v="5467" actId="20577"/>
          <ac:spMkLst>
            <pc:docMk/>
            <pc:sldMk cId="2846212110" sldId="368"/>
            <ac:spMk id="3" creationId="{A404493F-46CD-3912-58D1-27F4836F4916}"/>
          </ac:spMkLst>
        </pc:spChg>
      </pc:sldChg>
      <pc:sldChg chg="modSp add del mod ord">
        <pc:chgData name="Tine Maj Holm" userId="ee240bab-a077-413e-90e2-c7902047969a" providerId="ADAL" clId="{F8078CBE-0B9B-4132-BD74-30754234CEFE}" dt="2023-06-06T08:55:42.410" v="4841"/>
        <pc:sldMkLst>
          <pc:docMk/>
          <pc:sldMk cId="2681237090" sldId="484"/>
        </pc:sldMkLst>
        <pc:picChg chg="mod">
          <ac:chgData name="Tine Maj Holm" userId="ee240bab-a077-413e-90e2-c7902047969a" providerId="ADAL" clId="{F8078CBE-0B9B-4132-BD74-30754234CEFE}" dt="2023-06-06T08:55:39.157" v="4840" actId="14100"/>
          <ac:picMkLst>
            <pc:docMk/>
            <pc:sldMk cId="2681237090" sldId="484"/>
            <ac:picMk id="3" creationId="{CE8A1991-1B15-8C17-001A-4D22C6FAC558}"/>
          </ac:picMkLst>
        </pc:picChg>
      </pc:sldChg>
      <pc:sldMasterChg chg="delSldLayout">
        <pc:chgData name="Tine Maj Holm" userId="ee240bab-a077-413e-90e2-c7902047969a" providerId="ADAL" clId="{F8078CBE-0B9B-4132-BD74-30754234CEFE}" dt="2023-06-06T10:38:14.614" v="5231" actId="47"/>
        <pc:sldMasterMkLst>
          <pc:docMk/>
          <pc:sldMasterMk cId="1011717701" sldId="2147483685"/>
        </pc:sldMasterMkLst>
        <pc:sldLayoutChg chg="del">
          <pc:chgData name="Tine Maj Holm" userId="ee240bab-a077-413e-90e2-c7902047969a" providerId="ADAL" clId="{F8078CBE-0B9B-4132-BD74-30754234CEFE}" dt="2023-06-06T10:38:14.614" v="5231" actId="47"/>
          <pc:sldLayoutMkLst>
            <pc:docMk/>
            <pc:sldMasterMk cId="1011717701" sldId="2147483685"/>
            <pc:sldLayoutMk cId="1144159692" sldId="2147483747"/>
          </pc:sldLayoutMkLst>
        </pc:sldLayoutChg>
        <pc:sldLayoutChg chg="del">
          <pc:chgData name="Tine Maj Holm" userId="ee240bab-a077-413e-90e2-c7902047969a" providerId="ADAL" clId="{F8078CBE-0B9B-4132-BD74-30754234CEFE}" dt="2023-06-06T10:36:29.871" v="5220" actId="2696"/>
          <pc:sldLayoutMkLst>
            <pc:docMk/>
            <pc:sldMasterMk cId="1011717701" sldId="2147483685"/>
            <pc:sldLayoutMk cId="4054986158" sldId="2147483747"/>
          </pc:sldLayoutMkLst>
        </pc:sldLayoutChg>
      </pc:sldMasterChg>
    </pc:docChg>
  </pc:docChgLst>
  <pc:docChgLst>
    <pc:chgData name="Henrik Grandt Stage Thing" userId="86eeb77a-0f48-4d4e-b8a2-841454900ed2" providerId="ADAL" clId="{2C48B224-CBC6-45F6-A8DC-480770404AAE}"/>
    <pc:docChg chg="undo redo custSel addSld delSld modSld sldOrd modMainMaster">
      <pc:chgData name="Henrik Grandt Stage Thing" userId="86eeb77a-0f48-4d4e-b8a2-841454900ed2" providerId="ADAL" clId="{2C48B224-CBC6-45F6-A8DC-480770404AAE}" dt="2023-05-23T12:18:23.479" v="25340" actId="20577"/>
      <pc:docMkLst>
        <pc:docMk/>
      </pc:docMkLst>
      <pc:sldChg chg="mod modClrScheme chgLayout">
        <pc:chgData name="Henrik Grandt Stage Thing" userId="86eeb77a-0f48-4d4e-b8a2-841454900ed2" providerId="ADAL" clId="{2C48B224-CBC6-45F6-A8DC-480770404AAE}" dt="2023-05-15T13:25:06.652" v="9287" actId="700"/>
        <pc:sldMkLst>
          <pc:docMk/>
          <pc:sldMk cId="208625496" sldId="258"/>
        </pc:sldMkLst>
      </pc:sldChg>
      <pc:sldChg chg="modSp mod modClrScheme chgLayout">
        <pc:chgData name="Henrik Grandt Stage Thing" userId="86eeb77a-0f48-4d4e-b8a2-841454900ed2" providerId="ADAL" clId="{2C48B224-CBC6-45F6-A8DC-480770404AAE}" dt="2023-05-15T13:25:15.141" v="9288" actId="700"/>
        <pc:sldMkLst>
          <pc:docMk/>
          <pc:sldMk cId="3819709256" sldId="260"/>
        </pc:sldMkLst>
        <pc:spChg chg="mod ord">
          <ac:chgData name="Henrik Grandt Stage Thing" userId="86eeb77a-0f48-4d4e-b8a2-841454900ed2" providerId="ADAL" clId="{2C48B224-CBC6-45F6-A8DC-480770404AAE}" dt="2023-05-15T13:25:15.141" v="9288" actId="700"/>
          <ac:spMkLst>
            <pc:docMk/>
            <pc:sldMk cId="3819709256" sldId="260"/>
            <ac:spMk id="2" creationId="{7EBB7A1F-0825-CC7E-1601-B1EC9C98FA34}"/>
          </ac:spMkLst>
        </pc:spChg>
        <pc:spChg chg="mod ord">
          <ac:chgData name="Henrik Grandt Stage Thing" userId="86eeb77a-0f48-4d4e-b8a2-841454900ed2" providerId="ADAL" clId="{2C48B224-CBC6-45F6-A8DC-480770404AAE}" dt="2023-05-15T13:25:15.141" v="9288" actId="700"/>
          <ac:spMkLst>
            <pc:docMk/>
            <pc:sldMk cId="3819709256" sldId="260"/>
            <ac:spMk id="3" creationId="{3B0FB173-268C-E285-8C18-3926103BB219}"/>
          </ac:spMkLst>
        </pc:spChg>
      </pc:sldChg>
      <pc:sldChg chg="modSp new mod modClrScheme chgLayout">
        <pc:chgData name="Henrik Grandt Stage Thing" userId="86eeb77a-0f48-4d4e-b8a2-841454900ed2" providerId="ADAL" clId="{2C48B224-CBC6-45F6-A8DC-480770404AAE}" dt="2023-05-15T13:25:37.675" v="9291" actId="700"/>
        <pc:sldMkLst>
          <pc:docMk/>
          <pc:sldMk cId="94968758" sldId="261"/>
        </pc:sldMkLst>
        <pc:spChg chg="mod ord">
          <ac:chgData name="Henrik Grandt Stage Thing" userId="86eeb77a-0f48-4d4e-b8a2-841454900ed2" providerId="ADAL" clId="{2C48B224-CBC6-45F6-A8DC-480770404AAE}" dt="2023-05-15T13:25:37.675" v="9291" actId="700"/>
          <ac:spMkLst>
            <pc:docMk/>
            <pc:sldMk cId="94968758" sldId="261"/>
            <ac:spMk id="2" creationId="{54D262AE-3B13-3AAE-6A71-8F1CE98F7432}"/>
          </ac:spMkLst>
        </pc:spChg>
      </pc:sldChg>
      <pc:sldChg chg="modSp new mod modNotesTx">
        <pc:chgData name="Henrik Grandt Stage Thing" userId="86eeb77a-0f48-4d4e-b8a2-841454900ed2" providerId="ADAL" clId="{2C48B224-CBC6-45F6-A8DC-480770404AAE}" dt="2023-05-15T10:54:35.523" v="3942" actId="20577"/>
        <pc:sldMkLst>
          <pc:docMk/>
          <pc:sldMk cId="3870943649" sldId="262"/>
        </pc:sldMkLst>
        <pc:spChg chg="mod">
          <ac:chgData name="Henrik Grandt Stage Thing" userId="86eeb77a-0f48-4d4e-b8a2-841454900ed2" providerId="ADAL" clId="{2C48B224-CBC6-45F6-A8DC-480770404AAE}" dt="2023-05-15T10:24:57.096" v="593" actId="20577"/>
          <ac:spMkLst>
            <pc:docMk/>
            <pc:sldMk cId="3870943649" sldId="262"/>
            <ac:spMk id="2" creationId="{91BCFF14-B838-F998-1202-0513DA190126}"/>
          </ac:spMkLst>
        </pc:spChg>
        <pc:spChg chg="mod">
          <ac:chgData name="Henrik Grandt Stage Thing" userId="86eeb77a-0f48-4d4e-b8a2-841454900ed2" providerId="ADAL" clId="{2C48B224-CBC6-45F6-A8DC-480770404AAE}" dt="2023-05-15T10:22:50.785" v="35" actId="20577"/>
          <ac:spMkLst>
            <pc:docMk/>
            <pc:sldMk cId="3870943649" sldId="262"/>
            <ac:spMk id="3" creationId="{16AE9755-078F-E1CF-E451-CEE2862DCF8F}"/>
          </ac:spMkLst>
        </pc:spChg>
      </pc:sldChg>
      <pc:sldChg chg="addSp delSp modSp new mod modClrScheme chgLayout modNotesTx">
        <pc:chgData name="Henrik Grandt Stage Thing" userId="86eeb77a-0f48-4d4e-b8a2-841454900ed2" providerId="ADAL" clId="{2C48B224-CBC6-45F6-A8DC-480770404AAE}" dt="2023-05-15T13:25:32.834" v="9290" actId="700"/>
        <pc:sldMkLst>
          <pc:docMk/>
          <pc:sldMk cId="867593218" sldId="263"/>
        </pc:sldMkLst>
        <pc:spChg chg="add del">
          <ac:chgData name="Henrik Grandt Stage Thing" userId="86eeb77a-0f48-4d4e-b8a2-841454900ed2" providerId="ADAL" clId="{2C48B224-CBC6-45F6-A8DC-480770404AAE}" dt="2023-05-15T10:32:35.030" v="931" actId="931"/>
          <ac:spMkLst>
            <pc:docMk/>
            <pc:sldMk cId="867593218" sldId="263"/>
            <ac:spMk id="2" creationId="{54C30579-1C74-20BB-BE42-A2D77C76FEA4}"/>
          </ac:spMkLst>
        </pc:spChg>
        <pc:spChg chg="mod ord">
          <ac:chgData name="Henrik Grandt Stage Thing" userId="86eeb77a-0f48-4d4e-b8a2-841454900ed2" providerId="ADAL" clId="{2C48B224-CBC6-45F6-A8DC-480770404AAE}" dt="2023-05-15T13:25:32.834" v="9290" actId="700"/>
          <ac:spMkLst>
            <pc:docMk/>
            <pc:sldMk cId="867593218" sldId="263"/>
            <ac:spMk id="3" creationId="{378A65A9-48E7-AB03-8EC1-BEF1F675CF06}"/>
          </ac:spMkLst>
        </pc:spChg>
        <pc:spChg chg="mod ord">
          <ac:chgData name="Henrik Grandt Stage Thing" userId="86eeb77a-0f48-4d4e-b8a2-841454900ed2" providerId="ADAL" clId="{2C48B224-CBC6-45F6-A8DC-480770404AAE}" dt="2023-05-15T13:25:32.834" v="9290" actId="700"/>
          <ac:spMkLst>
            <pc:docMk/>
            <pc:sldMk cId="867593218" sldId="263"/>
            <ac:spMk id="4" creationId="{9FCEC253-F3DC-FA6C-8F59-00AE42629596}"/>
          </ac:spMkLst>
        </pc:spChg>
        <pc:picChg chg="add del mod">
          <ac:chgData name="Henrik Grandt Stage Thing" userId="86eeb77a-0f48-4d4e-b8a2-841454900ed2" providerId="ADAL" clId="{2C48B224-CBC6-45F6-A8DC-480770404AAE}" dt="2023-05-15T10:31:43.299" v="923" actId="931"/>
          <ac:picMkLst>
            <pc:docMk/>
            <pc:sldMk cId="867593218" sldId="263"/>
            <ac:picMk id="6" creationId="{A985FA4C-6040-A68F-3517-EB3DB86BB281}"/>
          </ac:picMkLst>
        </pc:picChg>
        <pc:picChg chg="add del mod ord">
          <ac:chgData name="Henrik Grandt Stage Thing" userId="86eeb77a-0f48-4d4e-b8a2-841454900ed2" providerId="ADAL" clId="{2C48B224-CBC6-45F6-A8DC-480770404AAE}" dt="2023-05-15T10:32:10.925" v="930" actId="931"/>
          <ac:picMkLst>
            <pc:docMk/>
            <pc:sldMk cId="867593218" sldId="263"/>
            <ac:picMk id="8" creationId="{ECD78035-542F-5676-6499-6D3B3066408B}"/>
          </ac:picMkLst>
        </pc:picChg>
        <pc:picChg chg="add mod ord modCrop">
          <ac:chgData name="Henrik Grandt Stage Thing" userId="86eeb77a-0f48-4d4e-b8a2-841454900ed2" providerId="ADAL" clId="{2C48B224-CBC6-45F6-A8DC-480770404AAE}" dt="2023-05-15T13:25:32.834" v="9290" actId="700"/>
          <ac:picMkLst>
            <pc:docMk/>
            <pc:sldMk cId="867593218" sldId="263"/>
            <ac:picMk id="10" creationId="{0E535D44-7E9F-07E4-B46D-5EDA0A36354F}"/>
          </ac:picMkLst>
        </pc:picChg>
      </pc:sldChg>
      <pc:sldChg chg="addSp delSp modSp new mod modNotesTx">
        <pc:chgData name="Henrik Grandt Stage Thing" userId="86eeb77a-0f48-4d4e-b8a2-841454900ed2" providerId="ADAL" clId="{2C48B224-CBC6-45F6-A8DC-480770404AAE}" dt="2023-05-15T11:05:40.200" v="4450" actId="20577"/>
        <pc:sldMkLst>
          <pc:docMk/>
          <pc:sldMk cId="558122316" sldId="264"/>
        </pc:sldMkLst>
        <pc:spChg chg="del">
          <ac:chgData name="Henrik Grandt Stage Thing" userId="86eeb77a-0f48-4d4e-b8a2-841454900ed2" providerId="ADAL" clId="{2C48B224-CBC6-45F6-A8DC-480770404AAE}" dt="2023-05-15T10:34:46.090" v="1016" actId="478"/>
          <ac:spMkLst>
            <pc:docMk/>
            <pc:sldMk cId="558122316" sldId="264"/>
            <ac:spMk id="2" creationId="{757D913B-6B9C-2A02-1591-68AE7782EA89}"/>
          </ac:spMkLst>
        </pc:spChg>
        <pc:spChg chg="mod">
          <ac:chgData name="Henrik Grandt Stage Thing" userId="86eeb77a-0f48-4d4e-b8a2-841454900ed2" providerId="ADAL" clId="{2C48B224-CBC6-45F6-A8DC-480770404AAE}" dt="2023-05-15T10:33:45.977" v="976" actId="20577"/>
          <ac:spMkLst>
            <pc:docMk/>
            <pc:sldMk cId="558122316" sldId="264"/>
            <ac:spMk id="3" creationId="{08878981-3B6B-7E83-B2B5-3FB12D7093AA}"/>
          </ac:spMkLst>
        </pc:spChg>
        <pc:graphicFrameChg chg="add mod modGraphic">
          <ac:chgData name="Henrik Grandt Stage Thing" userId="86eeb77a-0f48-4d4e-b8a2-841454900ed2" providerId="ADAL" clId="{2C48B224-CBC6-45F6-A8DC-480770404AAE}" dt="2023-05-15T10:42:57.973" v="2349" actId="2062"/>
          <ac:graphicFrameMkLst>
            <pc:docMk/>
            <pc:sldMk cId="558122316" sldId="264"/>
            <ac:graphicFrameMk id="4" creationId="{5310668C-DF3D-C761-34F9-413F887B7F17}"/>
          </ac:graphicFrameMkLst>
        </pc:graphicFrameChg>
      </pc:sldChg>
      <pc:sldChg chg="modSp add mod modNotesTx">
        <pc:chgData name="Henrik Grandt Stage Thing" userId="86eeb77a-0f48-4d4e-b8a2-841454900ed2" providerId="ADAL" clId="{2C48B224-CBC6-45F6-A8DC-480770404AAE}" dt="2023-05-15T11:06:55" v="4593" actId="20577"/>
        <pc:sldMkLst>
          <pc:docMk/>
          <pc:sldMk cId="1892930255" sldId="265"/>
        </pc:sldMkLst>
        <pc:spChg chg="mod">
          <ac:chgData name="Henrik Grandt Stage Thing" userId="86eeb77a-0f48-4d4e-b8a2-841454900ed2" providerId="ADAL" clId="{2C48B224-CBC6-45F6-A8DC-480770404AAE}" dt="2023-05-15T10:40:49.297" v="1968" actId="20577"/>
          <ac:spMkLst>
            <pc:docMk/>
            <pc:sldMk cId="1892930255" sldId="265"/>
            <ac:spMk id="3" creationId="{08878981-3B6B-7E83-B2B5-3FB12D7093AA}"/>
          </ac:spMkLst>
        </pc:spChg>
        <pc:graphicFrameChg chg="modGraphic">
          <ac:chgData name="Henrik Grandt Stage Thing" userId="86eeb77a-0f48-4d4e-b8a2-841454900ed2" providerId="ADAL" clId="{2C48B224-CBC6-45F6-A8DC-480770404AAE}" dt="2023-05-15T10:43:24.681" v="2354" actId="14734"/>
          <ac:graphicFrameMkLst>
            <pc:docMk/>
            <pc:sldMk cId="1892930255" sldId="265"/>
            <ac:graphicFrameMk id="4" creationId="{5310668C-DF3D-C761-34F9-413F887B7F17}"/>
          </ac:graphicFrameMkLst>
        </pc:graphicFrameChg>
      </pc:sldChg>
      <pc:sldChg chg="addSp modSp new mod modNotesTx">
        <pc:chgData name="Henrik Grandt Stage Thing" userId="86eeb77a-0f48-4d4e-b8a2-841454900ed2" providerId="ADAL" clId="{2C48B224-CBC6-45F6-A8DC-480770404AAE}" dt="2023-05-15T11:08:03.290" v="4828" actId="20577"/>
        <pc:sldMkLst>
          <pc:docMk/>
          <pc:sldMk cId="3602302229" sldId="266"/>
        </pc:sldMkLst>
        <pc:spChg chg="mod">
          <ac:chgData name="Henrik Grandt Stage Thing" userId="86eeb77a-0f48-4d4e-b8a2-841454900ed2" providerId="ADAL" clId="{2C48B224-CBC6-45F6-A8DC-480770404AAE}" dt="2023-05-15T10:45:28.423" v="2465" actId="20577"/>
          <ac:spMkLst>
            <pc:docMk/>
            <pc:sldMk cId="3602302229" sldId="266"/>
            <ac:spMk id="2" creationId="{15ECF994-E3F9-E233-E6BE-81A559562E17}"/>
          </ac:spMkLst>
        </pc:spChg>
        <pc:spChg chg="mod">
          <ac:chgData name="Henrik Grandt Stage Thing" userId="86eeb77a-0f48-4d4e-b8a2-841454900ed2" providerId="ADAL" clId="{2C48B224-CBC6-45F6-A8DC-480770404AAE}" dt="2023-05-15T10:44:46.001" v="2383" actId="20577"/>
          <ac:spMkLst>
            <pc:docMk/>
            <pc:sldMk cId="3602302229" sldId="266"/>
            <ac:spMk id="3" creationId="{97E06DEA-9551-E517-DDF8-6DFC8004C2DD}"/>
          </ac:spMkLst>
        </pc:spChg>
        <pc:picChg chg="add mod">
          <ac:chgData name="Henrik Grandt Stage Thing" userId="86eeb77a-0f48-4d4e-b8a2-841454900ed2" providerId="ADAL" clId="{2C48B224-CBC6-45F6-A8DC-480770404AAE}" dt="2023-05-15T10:45:54.941" v="2469" actId="1076"/>
          <ac:picMkLst>
            <pc:docMk/>
            <pc:sldMk cId="3602302229" sldId="266"/>
            <ac:picMk id="4" creationId="{14606714-FD8B-07BE-884A-A11E2D164983}"/>
          </ac:picMkLst>
        </pc:picChg>
      </pc:sldChg>
      <pc:sldChg chg="addSp delSp modSp add mod modNotesTx">
        <pc:chgData name="Henrik Grandt Stage Thing" userId="86eeb77a-0f48-4d4e-b8a2-841454900ed2" providerId="ADAL" clId="{2C48B224-CBC6-45F6-A8DC-480770404AAE}" dt="2023-05-15T11:08:53.497" v="5086" actId="20577"/>
        <pc:sldMkLst>
          <pc:docMk/>
          <pc:sldMk cId="3643754583" sldId="267"/>
        </pc:sldMkLst>
        <pc:spChg chg="mod">
          <ac:chgData name="Henrik Grandt Stage Thing" userId="86eeb77a-0f48-4d4e-b8a2-841454900ed2" providerId="ADAL" clId="{2C48B224-CBC6-45F6-A8DC-480770404AAE}" dt="2023-05-15T10:46:40.981" v="2529" actId="20577"/>
          <ac:spMkLst>
            <pc:docMk/>
            <pc:sldMk cId="3643754583" sldId="267"/>
            <ac:spMk id="2" creationId="{15ECF994-E3F9-E233-E6BE-81A559562E17}"/>
          </ac:spMkLst>
        </pc:spChg>
        <pc:picChg chg="del mod">
          <ac:chgData name="Henrik Grandt Stage Thing" userId="86eeb77a-0f48-4d4e-b8a2-841454900ed2" providerId="ADAL" clId="{2C48B224-CBC6-45F6-A8DC-480770404AAE}" dt="2023-05-15T10:47:41.438" v="2538" actId="478"/>
          <ac:picMkLst>
            <pc:docMk/>
            <pc:sldMk cId="3643754583" sldId="267"/>
            <ac:picMk id="4" creationId="{14606714-FD8B-07BE-884A-A11E2D164983}"/>
          </ac:picMkLst>
        </pc:picChg>
        <pc:picChg chg="add mod">
          <ac:chgData name="Henrik Grandt Stage Thing" userId="86eeb77a-0f48-4d4e-b8a2-841454900ed2" providerId="ADAL" clId="{2C48B224-CBC6-45F6-A8DC-480770404AAE}" dt="2023-05-15T10:47:45.891" v="2539" actId="1076"/>
          <ac:picMkLst>
            <pc:docMk/>
            <pc:sldMk cId="3643754583" sldId="267"/>
            <ac:picMk id="5" creationId="{3071CB5B-D5EF-2F4B-86CB-E3F78A95D1C7}"/>
          </ac:picMkLst>
        </pc:picChg>
      </pc:sldChg>
      <pc:sldChg chg="addSp delSp modSp add mod modNotesTx">
        <pc:chgData name="Henrik Grandt Stage Thing" userId="86eeb77a-0f48-4d4e-b8a2-841454900ed2" providerId="ADAL" clId="{2C48B224-CBC6-45F6-A8DC-480770404AAE}" dt="2023-05-15T11:09:37.511" v="5304" actId="20577"/>
        <pc:sldMkLst>
          <pc:docMk/>
          <pc:sldMk cId="1686327200" sldId="268"/>
        </pc:sldMkLst>
        <pc:spChg chg="mod">
          <ac:chgData name="Henrik Grandt Stage Thing" userId="86eeb77a-0f48-4d4e-b8a2-841454900ed2" providerId="ADAL" clId="{2C48B224-CBC6-45F6-A8DC-480770404AAE}" dt="2023-05-15T10:48:24.486" v="2615" actId="20577"/>
          <ac:spMkLst>
            <pc:docMk/>
            <pc:sldMk cId="1686327200" sldId="268"/>
            <ac:spMk id="2" creationId="{15ECF994-E3F9-E233-E6BE-81A559562E17}"/>
          </ac:spMkLst>
        </pc:spChg>
        <pc:picChg chg="del">
          <ac:chgData name="Henrik Grandt Stage Thing" userId="86eeb77a-0f48-4d4e-b8a2-841454900ed2" providerId="ADAL" clId="{2C48B224-CBC6-45F6-A8DC-480770404AAE}" dt="2023-05-15T10:48:48.078" v="2620" actId="478"/>
          <ac:picMkLst>
            <pc:docMk/>
            <pc:sldMk cId="1686327200" sldId="268"/>
            <ac:picMk id="4" creationId="{14606714-FD8B-07BE-884A-A11E2D164983}"/>
          </ac:picMkLst>
        </pc:picChg>
        <pc:picChg chg="add mod">
          <ac:chgData name="Henrik Grandt Stage Thing" userId="86eeb77a-0f48-4d4e-b8a2-841454900ed2" providerId="ADAL" clId="{2C48B224-CBC6-45F6-A8DC-480770404AAE}" dt="2023-05-15T10:48:55.271" v="2621" actId="1076"/>
          <ac:picMkLst>
            <pc:docMk/>
            <pc:sldMk cId="1686327200" sldId="268"/>
            <ac:picMk id="5" creationId="{6929A97D-B976-6643-3BD1-81EEF0BB7F1D}"/>
          </ac:picMkLst>
        </pc:picChg>
      </pc:sldChg>
      <pc:sldChg chg="addSp delSp modSp add mod modNotesTx">
        <pc:chgData name="Henrik Grandt Stage Thing" userId="86eeb77a-0f48-4d4e-b8a2-841454900ed2" providerId="ADAL" clId="{2C48B224-CBC6-45F6-A8DC-480770404AAE}" dt="2023-05-15T11:10:30.050" v="5520" actId="20577"/>
        <pc:sldMkLst>
          <pc:docMk/>
          <pc:sldMk cId="2915227864" sldId="269"/>
        </pc:sldMkLst>
        <pc:spChg chg="mod">
          <ac:chgData name="Henrik Grandt Stage Thing" userId="86eeb77a-0f48-4d4e-b8a2-841454900ed2" providerId="ADAL" clId="{2C48B224-CBC6-45F6-A8DC-480770404AAE}" dt="2023-05-15T10:49:28.527" v="2690" actId="20577"/>
          <ac:spMkLst>
            <pc:docMk/>
            <pc:sldMk cId="2915227864" sldId="269"/>
            <ac:spMk id="2" creationId="{15ECF994-E3F9-E233-E6BE-81A559562E17}"/>
          </ac:spMkLst>
        </pc:spChg>
        <pc:picChg chg="add mod">
          <ac:chgData name="Henrik Grandt Stage Thing" userId="86eeb77a-0f48-4d4e-b8a2-841454900ed2" providerId="ADAL" clId="{2C48B224-CBC6-45F6-A8DC-480770404AAE}" dt="2023-05-15T10:49:55.693" v="2696" actId="1076"/>
          <ac:picMkLst>
            <pc:docMk/>
            <pc:sldMk cId="2915227864" sldId="269"/>
            <ac:picMk id="4" creationId="{7F4BCF9F-887B-A821-A2BD-A0C88F57F918}"/>
          </ac:picMkLst>
        </pc:picChg>
        <pc:picChg chg="del">
          <ac:chgData name="Henrik Grandt Stage Thing" userId="86eeb77a-0f48-4d4e-b8a2-841454900ed2" providerId="ADAL" clId="{2C48B224-CBC6-45F6-A8DC-480770404AAE}" dt="2023-05-15T10:49:44.333" v="2694" actId="478"/>
          <ac:picMkLst>
            <pc:docMk/>
            <pc:sldMk cId="2915227864" sldId="269"/>
            <ac:picMk id="5" creationId="{6929A97D-B976-6643-3BD1-81EEF0BB7F1D}"/>
          </ac:picMkLst>
        </pc:picChg>
      </pc:sldChg>
      <pc:sldChg chg="modSp new mod modClrScheme chgLayout modNotesTx">
        <pc:chgData name="Henrik Grandt Stage Thing" userId="86eeb77a-0f48-4d4e-b8a2-841454900ed2" providerId="ADAL" clId="{2C48B224-CBC6-45F6-A8DC-480770404AAE}" dt="2023-05-15T14:04:49.167" v="12671" actId="20577"/>
        <pc:sldMkLst>
          <pc:docMk/>
          <pc:sldMk cId="4060854499" sldId="270"/>
        </pc:sldMkLst>
        <pc:spChg chg="mod ord">
          <ac:chgData name="Henrik Grandt Stage Thing" userId="86eeb77a-0f48-4d4e-b8a2-841454900ed2" providerId="ADAL" clId="{2C48B224-CBC6-45F6-A8DC-480770404AAE}" dt="2023-05-15T13:25:45.252" v="9292" actId="700"/>
          <ac:spMkLst>
            <pc:docMk/>
            <pc:sldMk cId="4060854499" sldId="270"/>
            <ac:spMk id="2" creationId="{47C5494B-B38C-14E3-C2DE-EA468FFBCCFC}"/>
          </ac:spMkLst>
        </pc:spChg>
      </pc:sldChg>
      <pc:sldChg chg="addSp delSp modSp new del mod modNotesTx">
        <pc:chgData name="Henrik Grandt Stage Thing" userId="86eeb77a-0f48-4d4e-b8a2-841454900ed2" providerId="ADAL" clId="{2C48B224-CBC6-45F6-A8DC-480770404AAE}" dt="2023-05-16T10:11:36.909" v="17670" actId="47"/>
        <pc:sldMkLst>
          <pc:docMk/>
          <pc:sldMk cId="1485260440" sldId="271"/>
        </pc:sldMkLst>
        <pc:spChg chg="del">
          <ac:chgData name="Henrik Grandt Stage Thing" userId="86eeb77a-0f48-4d4e-b8a2-841454900ed2" providerId="ADAL" clId="{2C48B224-CBC6-45F6-A8DC-480770404AAE}" dt="2023-05-15T11:13:42.999" v="5584" actId="478"/>
          <ac:spMkLst>
            <pc:docMk/>
            <pc:sldMk cId="1485260440" sldId="271"/>
            <ac:spMk id="2" creationId="{41223BBC-19CC-6BC7-B0A9-B033EA4D7F17}"/>
          </ac:spMkLst>
        </pc:spChg>
        <pc:spChg chg="mod">
          <ac:chgData name="Henrik Grandt Stage Thing" userId="86eeb77a-0f48-4d4e-b8a2-841454900ed2" providerId="ADAL" clId="{2C48B224-CBC6-45F6-A8DC-480770404AAE}" dt="2023-05-15T11:13:38.344" v="5583" actId="20577"/>
          <ac:spMkLst>
            <pc:docMk/>
            <pc:sldMk cId="1485260440" sldId="271"/>
            <ac:spMk id="3" creationId="{D8DCD455-C285-B796-852C-C499A2A67DAB}"/>
          </ac:spMkLst>
        </pc:spChg>
        <pc:picChg chg="add mod">
          <ac:chgData name="Henrik Grandt Stage Thing" userId="86eeb77a-0f48-4d4e-b8a2-841454900ed2" providerId="ADAL" clId="{2C48B224-CBC6-45F6-A8DC-480770404AAE}" dt="2023-05-15T11:14:32.185" v="5589" actId="1076"/>
          <ac:picMkLst>
            <pc:docMk/>
            <pc:sldMk cId="1485260440" sldId="271"/>
            <ac:picMk id="4" creationId="{587ED991-A5A4-BB3A-774C-396100222721}"/>
          </ac:picMkLst>
        </pc:picChg>
      </pc:sldChg>
      <pc:sldChg chg="addSp delSp modSp new del mod">
        <pc:chgData name="Henrik Grandt Stage Thing" userId="86eeb77a-0f48-4d4e-b8a2-841454900ed2" providerId="ADAL" clId="{2C48B224-CBC6-45F6-A8DC-480770404AAE}" dt="2023-05-15T11:30:40.558" v="6135" actId="2696"/>
        <pc:sldMkLst>
          <pc:docMk/>
          <pc:sldMk cId="2249705468" sldId="272"/>
        </pc:sldMkLst>
        <pc:spChg chg="del">
          <ac:chgData name="Henrik Grandt Stage Thing" userId="86eeb77a-0f48-4d4e-b8a2-841454900ed2" providerId="ADAL" clId="{2C48B224-CBC6-45F6-A8DC-480770404AAE}" dt="2023-05-15T11:19:54.719" v="5621" actId="478"/>
          <ac:spMkLst>
            <pc:docMk/>
            <pc:sldMk cId="2249705468" sldId="272"/>
            <ac:spMk id="2" creationId="{3C2799E2-A67B-705C-932B-2754A6600835}"/>
          </ac:spMkLst>
        </pc:spChg>
        <pc:spChg chg="mod">
          <ac:chgData name="Henrik Grandt Stage Thing" userId="86eeb77a-0f48-4d4e-b8a2-841454900ed2" providerId="ADAL" clId="{2C48B224-CBC6-45F6-A8DC-480770404AAE}" dt="2023-05-15T11:30:36.732" v="6134" actId="20577"/>
          <ac:spMkLst>
            <pc:docMk/>
            <pc:sldMk cId="2249705468" sldId="272"/>
            <ac:spMk id="3" creationId="{8B9A9973-7469-77B4-87E2-978E15147B37}"/>
          </ac:spMkLst>
        </pc:spChg>
        <pc:picChg chg="add mod">
          <ac:chgData name="Henrik Grandt Stage Thing" userId="86eeb77a-0f48-4d4e-b8a2-841454900ed2" providerId="ADAL" clId="{2C48B224-CBC6-45F6-A8DC-480770404AAE}" dt="2023-05-15T11:28:52.926" v="5945" actId="14100"/>
          <ac:picMkLst>
            <pc:docMk/>
            <pc:sldMk cId="2249705468" sldId="272"/>
            <ac:picMk id="4" creationId="{74AFFBA3-5DC1-9B2D-B3EE-19FC93493508}"/>
          </ac:picMkLst>
        </pc:picChg>
      </pc:sldChg>
      <pc:sldChg chg="addSp delSp modSp new mod modNotesTx">
        <pc:chgData name="Henrik Grandt Stage Thing" userId="86eeb77a-0f48-4d4e-b8a2-841454900ed2" providerId="ADAL" clId="{2C48B224-CBC6-45F6-A8DC-480770404AAE}" dt="2023-05-15T14:14:04.123" v="14698" actId="20577"/>
        <pc:sldMkLst>
          <pc:docMk/>
          <pc:sldMk cId="1223760215" sldId="273"/>
        </pc:sldMkLst>
        <pc:spChg chg="add del mod">
          <ac:chgData name="Henrik Grandt Stage Thing" userId="86eeb77a-0f48-4d4e-b8a2-841454900ed2" providerId="ADAL" clId="{2C48B224-CBC6-45F6-A8DC-480770404AAE}" dt="2023-05-15T11:27:36.308" v="5940" actId="20577"/>
          <ac:spMkLst>
            <pc:docMk/>
            <pc:sldMk cId="1223760215" sldId="273"/>
            <ac:spMk id="2" creationId="{86E508E2-F0F2-050B-9A5D-846155CE6E88}"/>
          </ac:spMkLst>
        </pc:spChg>
        <pc:spChg chg="mod">
          <ac:chgData name="Henrik Grandt Stage Thing" userId="86eeb77a-0f48-4d4e-b8a2-841454900ed2" providerId="ADAL" clId="{2C48B224-CBC6-45F6-A8DC-480770404AAE}" dt="2023-05-15T11:25:55.950" v="5666" actId="20577"/>
          <ac:spMkLst>
            <pc:docMk/>
            <pc:sldMk cId="1223760215" sldId="273"/>
            <ac:spMk id="3" creationId="{C22F98F0-7B79-AA81-1893-9899A5E2E810}"/>
          </ac:spMkLst>
        </pc:spChg>
        <pc:picChg chg="add del mod">
          <ac:chgData name="Henrik Grandt Stage Thing" userId="86eeb77a-0f48-4d4e-b8a2-841454900ed2" providerId="ADAL" clId="{2C48B224-CBC6-45F6-A8DC-480770404AAE}" dt="2023-05-15T11:26:25.621" v="5675"/>
          <ac:picMkLst>
            <pc:docMk/>
            <pc:sldMk cId="1223760215" sldId="273"/>
            <ac:picMk id="4" creationId="{C5C19C2C-83D3-D871-B3AD-86F77AE21A46}"/>
          </ac:picMkLst>
        </pc:picChg>
        <pc:picChg chg="add mod">
          <ac:chgData name="Henrik Grandt Stage Thing" userId="86eeb77a-0f48-4d4e-b8a2-841454900ed2" providerId="ADAL" clId="{2C48B224-CBC6-45F6-A8DC-480770404AAE}" dt="2023-05-15T11:27:50.461" v="5944" actId="1076"/>
          <ac:picMkLst>
            <pc:docMk/>
            <pc:sldMk cId="1223760215" sldId="273"/>
            <ac:picMk id="5" creationId="{C0CCED8B-804F-381B-D22F-697607211601}"/>
          </ac:picMkLst>
        </pc:picChg>
      </pc:sldChg>
      <pc:sldChg chg="addSp modSp new mod modNotesTx">
        <pc:chgData name="Henrik Grandt Stage Thing" userId="86eeb77a-0f48-4d4e-b8a2-841454900ed2" providerId="ADAL" clId="{2C48B224-CBC6-45F6-A8DC-480770404AAE}" dt="2023-05-15T14:10:10.237" v="13687" actId="20577"/>
        <pc:sldMkLst>
          <pc:docMk/>
          <pc:sldMk cId="2907756773" sldId="274"/>
        </pc:sldMkLst>
        <pc:spChg chg="mod">
          <ac:chgData name="Henrik Grandt Stage Thing" userId="86eeb77a-0f48-4d4e-b8a2-841454900ed2" providerId="ADAL" clId="{2C48B224-CBC6-45F6-A8DC-480770404AAE}" dt="2023-05-15T14:07:30.346" v="13178" actId="20577"/>
          <ac:spMkLst>
            <pc:docMk/>
            <pc:sldMk cId="2907756773" sldId="274"/>
            <ac:spMk id="2" creationId="{460F9570-3E75-4D9C-E7A3-12B5C480E917}"/>
          </ac:spMkLst>
        </pc:spChg>
        <pc:spChg chg="mod">
          <ac:chgData name="Henrik Grandt Stage Thing" userId="86eeb77a-0f48-4d4e-b8a2-841454900ed2" providerId="ADAL" clId="{2C48B224-CBC6-45F6-A8DC-480770404AAE}" dt="2023-05-15T11:29:10.077" v="5989" actId="20577"/>
          <ac:spMkLst>
            <pc:docMk/>
            <pc:sldMk cId="2907756773" sldId="274"/>
            <ac:spMk id="3" creationId="{64815A84-7EF4-27FC-ACBB-F5E61F209E76}"/>
          </ac:spMkLst>
        </pc:spChg>
        <pc:picChg chg="add mod">
          <ac:chgData name="Henrik Grandt Stage Thing" userId="86eeb77a-0f48-4d4e-b8a2-841454900ed2" providerId="ADAL" clId="{2C48B224-CBC6-45F6-A8DC-480770404AAE}" dt="2023-05-15T14:07:43.921" v="13181" actId="1076"/>
          <ac:picMkLst>
            <pc:docMk/>
            <pc:sldMk cId="2907756773" sldId="274"/>
            <ac:picMk id="4" creationId="{9EF7C982-C01B-02D7-B7BC-2489A8B6FFFC}"/>
          </ac:picMkLst>
        </pc:picChg>
      </pc:sldChg>
      <pc:sldChg chg="delSp add del mod">
        <pc:chgData name="Henrik Grandt Stage Thing" userId="86eeb77a-0f48-4d4e-b8a2-841454900ed2" providerId="ADAL" clId="{2C48B224-CBC6-45F6-A8DC-480770404AAE}" dt="2023-05-15T11:30:50.414" v="6138" actId="47"/>
        <pc:sldMkLst>
          <pc:docMk/>
          <pc:sldMk cId="2756394786" sldId="275"/>
        </pc:sldMkLst>
        <pc:picChg chg="del">
          <ac:chgData name="Henrik Grandt Stage Thing" userId="86eeb77a-0f48-4d4e-b8a2-841454900ed2" providerId="ADAL" clId="{2C48B224-CBC6-45F6-A8DC-480770404AAE}" dt="2023-05-15T11:30:45.003" v="6137" actId="478"/>
          <ac:picMkLst>
            <pc:docMk/>
            <pc:sldMk cId="2756394786" sldId="275"/>
            <ac:picMk id="4" creationId="{9EF7C982-C01B-02D7-B7BC-2489A8B6FFFC}"/>
          </ac:picMkLst>
        </pc:picChg>
      </pc:sldChg>
      <pc:sldChg chg="new del">
        <pc:chgData name="Henrik Grandt Stage Thing" userId="86eeb77a-0f48-4d4e-b8a2-841454900ed2" providerId="ADAL" clId="{2C48B224-CBC6-45F6-A8DC-480770404AAE}" dt="2023-05-15T11:31:23.569" v="6141" actId="47"/>
        <pc:sldMkLst>
          <pc:docMk/>
          <pc:sldMk cId="2881571533" sldId="275"/>
        </pc:sldMkLst>
      </pc:sldChg>
      <pc:sldChg chg="addSp modSp new mod modNotesTx">
        <pc:chgData name="Henrik Grandt Stage Thing" userId="86eeb77a-0f48-4d4e-b8a2-841454900ed2" providerId="ADAL" clId="{2C48B224-CBC6-45F6-A8DC-480770404AAE}" dt="2023-05-15T14:12:54.294" v="14368" actId="20577"/>
        <pc:sldMkLst>
          <pc:docMk/>
          <pc:sldMk cId="2982978113" sldId="276"/>
        </pc:sldMkLst>
        <pc:spChg chg="mod">
          <ac:chgData name="Henrik Grandt Stage Thing" userId="86eeb77a-0f48-4d4e-b8a2-841454900ed2" providerId="ADAL" clId="{2C48B224-CBC6-45F6-A8DC-480770404AAE}" dt="2023-05-15T11:32:59.827" v="6353" actId="14100"/>
          <ac:spMkLst>
            <pc:docMk/>
            <pc:sldMk cId="2982978113" sldId="276"/>
            <ac:spMk id="2" creationId="{85CE2471-2263-B2FA-E9B5-ACCC7A0641E9}"/>
          </ac:spMkLst>
        </pc:spChg>
        <pc:spChg chg="mod">
          <ac:chgData name="Henrik Grandt Stage Thing" userId="86eeb77a-0f48-4d4e-b8a2-841454900ed2" providerId="ADAL" clId="{2C48B224-CBC6-45F6-A8DC-480770404AAE}" dt="2023-05-15T11:31:29.981" v="6178" actId="20577"/>
          <ac:spMkLst>
            <pc:docMk/>
            <pc:sldMk cId="2982978113" sldId="276"/>
            <ac:spMk id="3" creationId="{4DC9612E-9A80-08DA-FE2B-08292505A90E}"/>
          </ac:spMkLst>
        </pc:spChg>
        <pc:picChg chg="add mod">
          <ac:chgData name="Henrik Grandt Stage Thing" userId="86eeb77a-0f48-4d4e-b8a2-841454900ed2" providerId="ADAL" clId="{2C48B224-CBC6-45F6-A8DC-480770404AAE}" dt="2023-05-15T11:32:53.295" v="6352" actId="1076"/>
          <ac:picMkLst>
            <pc:docMk/>
            <pc:sldMk cId="2982978113" sldId="276"/>
            <ac:picMk id="4" creationId="{57A726D7-C4E1-641D-D7E9-BAEEA37750CE}"/>
          </ac:picMkLst>
        </pc:picChg>
      </pc:sldChg>
      <pc:sldChg chg="addSp delSp modSp add mod modNotesTx">
        <pc:chgData name="Henrik Grandt Stage Thing" userId="86eeb77a-0f48-4d4e-b8a2-841454900ed2" providerId="ADAL" clId="{2C48B224-CBC6-45F6-A8DC-480770404AAE}" dt="2023-05-23T12:03:23.732" v="22290" actId="20577"/>
        <pc:sldMkLst>
          <pc:docMk/>
          <pc:sldMk cId="1393432552" sldId="277"/>
        </pc:sldMkLst>
        <pc:spChg chg="mod">
          <ac:chgData name="Henrik Grandt Stage Thing" userId="86eeb77a-0f48-4d4e-b8a2-841454900ed2" providerId="ADAL" clId="{2C48B224-CBC6-45F6-A8DC-480770404AAE}" dt="2023-05-15T11:37:29.441" v="6903" actId="14100"/>
          <ac:spMkLst>
            <pc:docMk/>
            <pc:sldMk cId="1393432552" sldId="277"/>
            <ac:spMk id="2" creationId="{86E508E2-F0F2-050B-9A5D-846155CE6E88}"/>
          </ac:spMkLst>
        </pc:spChg>
        <pc:spChg chg="mod">
          <ac:chgData name="Henrik Grandt Stage Thing" userId="86eeb77a-0f48-4d4e-b8a2-841454900ed2" providerId="ADAL" clId="{2C48B224-CBC6-45F6-A8DC-480770404AAE}" dt="2023-05-15T12:21:35.666" v="6920" actId="2711"/>
          <ac:spMkLst>
            <pc:docMk/>
            <pc:sldMk cId="1393432552" sldId="277"/>
            <ac:spMk id="3" creationId="{C22F98F0-7B79-AA81-1893-9899A5E2E810}"/>
          </ac:spMkLst>
        </pc:spChg>
        <pc:picChg chg="add mod">
          <ac:chgData name="Henrik Grandt Stage Thing" userId="86eeb77a-0f48-4d4e-b8a2-841454900ed2" providerId="ADAL" clId="{2C48B224-CBC6-45F6-A8DC-480770404AAE}" dt="2023-05-15T11:40:52.858" v="6907" actId="1076"/>
          <ac:picMkLst>
            <pc:docMk/>
            <pc:sldMk cId="1393432552" sldId="277"/>
            <ac:picMk id="4" creationId="{F6259ABD-4FB9-B34D-818F-208582B4CB60}"/>
          </ac:picMkLst>
        </pc:picChg>
        <pc:picChg chg="del">
          <ac:chgData name="Henrik Grandt Stage Thing" userId="86eeb77a-0f48-4d4e-b8a2-841454900ed2" providerId="ADAL" clId="{2C48B224-CBC6-45F6-A8DC-480770404AAE}" dt="2023-05-15T11:33:58.467" v="6355" actId="478"/>
          <ac:picMkLst>
            <pc:docMk/>
            <pc:sldMk cId="1393432552" sldId="277"/>
            <ac:picMk id="5" creationId="{C0CCED8B-804F-381B-D22F-697607211601}"/>
          </ac:picMkLst>
        </pc:picChg>
      </pc:sldChg>
      <pc:sldChg chg="modSp new mod modClrScheme chgLayout modNotesTx">
        <pc:chgData name="Henrik Grandt Stage Thing" userId="86eeb77a-0f48-4d4e-b8a2-841454900ed2" providerId="ADAL" clId="{2C48B224-CBC6-45F6-A8DC-480770404AAE}" dt="2023-05-23T12:07:39.767" v="23455" actId="20577"/>
        <pc:sldMkLst>
          <pc:docMk/>
          <pc:sldMk cId="545508718" sldId="278"/>
        </pc:sldMkLst>
        <pc:spChg chg="mod ord">
          <ac:chgData name="Henrik Grandt Stage Thing" userId="86eeb77a-0f48-4d4e-b8a2-841454900ed2" providerId="ADAL" clId="{2C48B224-CBC6-45F6-A8DC-480770404AAE}" dt="2023-05-15T13:25:50.640" v="9293" actId="700"/>
          <ac:spMkLst>
            <pc:docMk/>
            <pc:sldMk cId="545508718" sldId="278"/>
            <ac:spMk id="2" creationId="{0C9A11CB-C853-6663-36EA-AD21A03D7411}"/>
          </ac:spMkLst>
        </pc:spChg>
      </pc:sldChg>
      <pc:sldChg chg="addSp modSp new mod modNotesTx">
        <pc:chgData name="Henrik Grandt Stage Thing" userId="86eeb77a-0f48-4d4e-b8a2-841454900ed2" providerId="ADAL" clId="{2C48B224-CBC6-45F6-A8DC-480770404AAE}" dt="2023-05-23T12:14:21.477" v="24655" actId="20577"/>
        <pc:sldMkLst>
          <pc:docMk/>
          <pc:sldMk cId="2695213981" sldId="279"/>
        </pc:sldMkLst>
        <pc:spChg chg="mod">
          <ac:chgData name="Henrik Grandt Stage Thing" userId="86eeb77a-0f48-4d4e-b8a2-841454900ed2" providerId="ADAL" clId="{2C48B224-CBC6-45F6-A8DC-480770404AAE}" dt="2023-05-15T12:26:41.006" v="7105" actId="20577"/>
          <ac:spMkLst>
            <pc:docMk/>
            <pc:sldMk cId="2695213981" sldId="279"/>
            <ac:spMk id="2" creationId="{8C78E514-15B3-D1F5-87EB-ACDAC966BE82}"/>
          </ac:spMkLst>
        </pc:spChg>
        <pc:spChg chg="mod">
          <ac:chgData name="Henrik Grandt Stage Thing" userId="86eeb77a-0f48-4d4e-b8a2-841454900ed2" providerId="ADAL" clId="{2C48B224-CBC6-45F6-A8DC-480770404AAE}" dt="2023-05-15T12:22:36.407" v="6966" actId="20577"/>
          <ac:spMkLst>
            <pc:docMk/>
            <pc:sldMk cId="2695213981" sldId="279"/>
            <ac:spMk id="3" creationId="{D94003FB-1D35-51B8-11DC-9F96AF9004C8}"/>
          </ac:spMkLst>
        </pc:spChg>
        <pc:picChg chg="add mod">
          <ac:chgData name="Henrik Grandt Stage Thing" userId="86eeb77a-0f48-4d4e-b8a2-841454900ed2" providerId="ADAL" clId="{2C48B224-CBC6-45F6-A8DC-480770404AAE}" dt="2023-05-15T12:26:12.177" v="7063" actId="1076"/>
          <ac:picMkLst>
            <pc:docMk/>
            <pc:sldMk cId="2695213981" sldId="279"/>
            <ac:picMk id="4" creationId="{C06209D7-B2AF-A3C2-1961-580C9C410147}"/>
          </ac:picMkLst>
        </pc:picChg>
      </pc:sldChg>
      <pc:sldChg chg="addSp modSp new mod modNotesTx">
        <pc:chgData name="Henrik Grandt Stage Thing" userId="86eeb77a-0f48-4d4e-b8a2-841454900ed2" providerId="ADAL" clId="{2C48B224-CBC6-45F6-A8DC-480770404AAE}" dt="2023-05-23T12:18:23.479" v="25340" actId="20577"/>
        <pc:sldMkLst>
          <pc:docMk/>
          <pc:sldMk cId="1495293075" sldId="280"/>
        </pc:sldMkLst>
        <pc:spChg chg="mod">
          <ac:chgData name="Henrik Grandt Stage Thing" userId="86eeb77a-0f48-4d4e-b8a2-841454900ed2" providerId="ADAL" clId="{2C48B224-CBC6-45F6-A8DC-480770404AAE}" dt="2023-05-15T12:27:22.789" v="7235" actId="20577"/>
          <ac:spMkLst>
            <pc:docMk/>
            <pc:sldMk cId="1495293075" sldId="280"/>
            <ac:spMk id="2" creationId="{F2718664-4035-6526-8733-B35E7E425D75}"/>
          </ac:spMkLst>
        </pc:spChg>
        <pc:spChg chg="mod">
          <ac:chgData name="Henrik Grandt Stage Thing" userId="86eeb77a-0f48-4d4e-b8a2-841454900ed2" providerId="ADAL" clId="{2C48B224-CBC6-45F6-A8DC-480770404AAE}" dt="2023-05-15T12:26:56.340" v="7127" actId="20577"/>
          <ac:spMkLst>
            <pc:docMk/>
            <pc:sldMk cId="1495293075" sldId="280"/>
            <ac:spMk id="3" creationId="{42FA3D70-29F3-40AD-D556-2EA6BF582831}"/>
          </ac:spMkLst>
        </pc:spChg>
        <pc:picChg chg="add mod">
          <ac:chgData name="Henrik Grandt Stage Thing" userId="86eeb77a-0f48-4d4e-b8a2-841454900ed2" providerId="ADAL" clId="{2C48B224-CBC6-45F6-A8DC-480770404AAE}" dt="2023-05-15T12:27:31.695" v="7239"/>
          <ac:picMkLst>
            <pc:docMk/>
            <pc:sldMk cId="1495293075" sldId="280"/>
            <ac:picMk id="4" creationId="{25CA4C4A-1896-C134-3BBF-125F01D1097C}"/>
          </ac:picMkLst>
        </pc:picChg>
        <pc:picChg chg="add mod">
          <ac:chgData name="Henrik Grandt Stage Thing" userId="86eeb77a-0f48-4d4e-b8a2-841454900ed2" providerId="ADAL" clId="{2C48B224-CBC6-45F6-A8DC-480770404AAE}" dt="2023-05-15T12:27:34.053" v="7241"/>
          <ac:picMkLst>
            <pc:docMk/>
            <pc:sldMk cId="1495293075" sldId="280"/>
            <ac:picMk id="5" creationId="{4FB11D27-E034-82EA-E057-14496C325BAD}"/>
          </ac:picMkLst>
        </pc:picChg>
        <pc:picChg chg="add mod">
          <ac:chgData name="Henrik Grandt Stage Thing" userId="86eeb77a-0f48-4d4e-b8a2-841454900ed2" providerId="ADAL" clId="{2C48B224-CBC6-45F6-A8DC-480770404AAE}" dt="2023-05-15T12:27:50.116" v="7245" actId="1076"/>
          <ac:picMkLst>
            <pc:docMk/>
            <pc:sldMk cId="1495293075" sldId="280"/>
            <ac:picMk id="6" creationId="{ACF643FD-51A8-4EC9-E1E1-882D6780BC31}"/>
          </ac:picMkLst>
        </pc:picChg>
      </pc:sldChg>
      <pc:sldChg chg="addSp modSp new mod">
        <pc:chgData name="Henrik Grandt Stage Thing" userId="86eeb77a-0f48-4d4e-b8a2-841454900ed2" providerId="ADAL" clId="{2C48B224-CBC6-45F6-A8DC-480770404AAE}" dt="2023-05-15T12:29:40.715" v="7495" actId="1076"/>
        <pc:sldMkLst>
          <pc:docMk/>
          <pc:sldMk cId="3582692018" sldId="281"/>
        </pc:sldMkLst>
        <pc:spChg chg="mod">
          <ac:chgData name="Henrik Grandt Stage Thing" userId="86eeb77a-0f48-4d4e-b8a2-841454900ed2" providerId="ADAL" clId="{2C48B224-CBC6-45F6-A8DC-480770404AAE}" dt="2023-05-15T12:29:18.511" v="7491" actId="20577"/>
          <ac:spMkLst>
            <pc:docMk/>
            <pc:sldMk cId="3582692018" sldId="281"/>
            <ac:spMk id="2" creationId="{A77EC1CA-4693-3239-53B1-B2B37621AD91}"/>
          </ac:spMkLst>
        </pc:spChg>
        <pc:spChg chg="mod">
          <ac:chgData name="Henrik Grandt Stage Thing" userId="86eeb77a-0f48-4d4e-b8a2-841454900ed2" providerId="ADAL" clId="{2C48B224-CBC6-45F6-A8DC-480770404AAE}" dt="2023-05-15T12:28:05.016" v="7267" actId="20577"/>
          <ac:spMkLst>
            <pc:docMk/>
            <pc:sldMk cId="3582692018" sldId="281"/>
            <ac:spMk id="3" creationId="{B042ECDC-5B10-A51E-20DC-01F56D8FF38F}"/>
          </ac:spMkLst>
        </pc:spChg>
        <pc:picChg chg="add mod">
          <ac:chgData name="Henrik Grandt Stage Thing" userId="86eeb77a-0f48-4d4e-b8a2-841454900ed2" providerId="ADAL" clId="{2C48B224-CBC6-45F6-A8DC-480770404AAE}" dt="2023-05-15T12:29:40.715" v="7495" actId="1076"/>
          <ac:picMkLst>
            <pc:docMk/>
            <pc:sldMk cId="3582692018" sldId="281"/>
            <ac:picMk id="4" creationId="{798F24E8-C5B2-1D24-36DC-F1FE821E398A}"/>
          </ac:picMkLst>
        </pc:picChg>
      </pc:sldChg>
      <pc:sldChg chg="addSp modSp new mod">
        <pc:chgData name="Henrik Grandt Stage Thing" userId="86eeb77a-0f48-4d4e-b8a2-841454900ed2" providerId="ADAL" clId="{2C48B224-CBC6-45F6-A8DC-480770404AAE}" dt="2023-05-15T13:02:41.082" v="7614" actId="1076"/>
        <pc:sldMkLst>
          <pc:docMk/>
          <pc:sldMk cId="96087224" sldId="282"/>
        </pc:sldMkLst>
        <pc:spChg chg="mod">
          <ac:chgData name="Henrik Grandt Stage Thing" userId="86eeb77a-0f48-4d4e-b8a2-841454900ed2" providerId="ADAL" clId="{2C48B224-CBC6-45F6-A8DC-480770404AAE}" dt="2023-05-15T13:02:15.130" v="7607" actId="20577"/>
          <ac:spMkLst>
            <pc:docMk/>
            <pc:sldMk cId="96087224" sldId="282"/>
            <ac:spMk id="2" creationId="{4D27133D-536A-5160-F115-AB4CA983F149}"/>
          </ac:spMkLst>
        </pc:spChg>
        <pc:spChg chg="mod">
          <ac:chgData name="Henrik Grandt Stage Thing" userId="86eeb77a-0f48-4d4e-b8a2-841454900ed2" providerId="ADAL" clId="{2C48B224-CBC6-45F6-A8DC-480770404AAE}" dt="2023-05-15T13:01:50.239" v="7532" actId="20577"/>
          <ac:spMkLst>
            <pc:docMk/>
            <pc:sldMk cId="96087224" sldId="282"/>
            <ac:spMk id="3" creationId="{01FEA747-F057-AE09-CFA8-2186969EC75D}"/>
          </ac:spMkLst>
        </pc:spChg>
        <pc:picChg chg="add mod">
          <ac:chgData name="Henrik Grandt Stage Thing" userId="86eeb77a-0f48-4d4e-b8a2-841454900ed2" providerId="ADAL" clId="{2C48B224-CBC6-45F6-A8DC-480770404AAE}" dt="2023-05-15T13:02:26.789" v="7609"/>
          <ac:picMkLst>
            <pc:docMk/>
            <pc:sldMk cId="96087224" sldId="282"/>
            <ac:picMk id="4" creationId="{5F84EF70-7159-EE12-6789-F8A8874EF2EC}"/>
          </ac:picMkLst>
        </pc:picChg>
        <pc:picChg chg="add mod">
          <ac:chgData name="Henrik Grandt Stage Thing" userId="86eeb77a-0f48-4d4e-b8a2-841454900ed2" providerId="ADAL" clId="{2C48B224-CBC6-45F6-A8DC-480770404AAE}" dt="2023-05-15T13:02:41.082" v="7614" actId="1076"/>
          <ac:picMkLst>
            <pc:docMk/>
            <pc:sldMk cId="96087224" sldId="282"/>
            <ac:picMk id="5" creationId="{5EEFF93E-ED4F-0B11-101C-24C626D25CAA}"/>
          </ac:picMkLst>
        </pc:picChg>
      </pc:sldChg>
      <pc:sldChg chg="addSp delSp modSp add mod">
        <pc:chgData name="Henrik Grandt Stage Thing" userId="86eeb77a-0f48-4d4e-b8a2-841454900ed2" providerId="ADAL" clId="{2C48B224-CBC6-45F6-A8DC-480770404AAE}" dt="2023-05-15T13:04:34.972" v="7833" actId="1076"/>
        <pc:sldMkLst>
          <pc:docMk/>
          <pc:sldMk cId="4238834697" sldId="283"/>
        </pc:sldMkLst>
        <pc:spChg chg="mod">
          <ac:chgData name="Henrik Grandt Stage Thing" userId="86eeb77a-0f48-4d4e-b8a2-841454900ed2" providerId="ADAL" clId="{2C48B224-CBC6-45F6-A8DC-480770404AAE}" dt="2023-05-15T13:04:24.454" v="7832" actId="20577"/>
          <ac:spMkLst>
            <pc:docMk/>
            <pc:sldMk cId="4238834697" sldId="283"/>
            <ac:spMk id="2" creationId="{4D27133D-536A-5160-F115-AB4CA983F149}"/>
          </ac:spMkLst>
        </pc:spChg>
        <pc:picChg chg="add mod">
          <ac:chgData name="Henrik Grandt Stage Thing" userId="86eeb77a-0f48-4d4e-b8a2-841454900ed2" providerId="ADAL" clId="{2C48B224-CBC6-45F6-A8DC-480770404AAE}" dt="2023-05-15T13:03:38.111" v="7618"/>
          <ac:picMkLst>
            <pc:docMk/>
            <pc:sldMk cId="4238834697" sldId="283"/>
            <ac:picMk id="4" creationId="{5B8702E0-34FB-D607-9728-677ABED65558}"/>
          </ac:picMkLst>
        </pc:picChg>
        <pc:picChg chg="del">
          <ac:chgData name="Henrik Grandt Stage Thing" userId="86eeb77a-0f48-4d4e-b8a2-841454900ed2" providerId="ADAL" clId="{2C48B224-CBC6-45F6-A8DC-480770404AAE}" dt="2023-05-15T13:03:29.143" v="7616" actId="478"/>
          <ac:picMkLst>
            <pc:docMk/>
            <pc:sldMk cId="4238834697" sldId="283"/>
            <ac:picMk id="5" creationId="{5EEFF93E-ED4F-0B11-101C-24C626D25CAA}"/>
          </ac:picMkLst>
        </pc:picChg>
        <pc:picChg chg="add mod">
          <ac:chgData name="Henrik Grandt Stage Thing" userId="86eeb77a-0f48-4d4e-b8a2-841454900ed2" providerId="ADAL" clId="{2C48B224-CBC6-45F6-A8DC-480770404AAE}" dt="2023-05-15T13:04:34.972" v="7833" actId="1076"/>
          <ac:picMkLst>
            <pc:docMk/>
            <pc:sldMk cId="4238834697" sldId="283"/>
            <ac:picMk id="6" creationId="{ED10749D-7326-0FF2-46B9-F97AD270EFAC}"/>
          </ac:picMkLst>
        </pc:picChg>
      </pc:sldChg>
      <pc:sldChg chg="addSp modSp new mod">
        <pc:chgData name="Henrik Grandt Stage Thing" userId="86eeb77a-0f48-4d4e-b8a2-841454900ed2" providerId="ADAL" clId="{2C48B224-CBC6-45F6-A8DC-480770404AAE}" dt="2023-05-15T13:07:58.922" v="8027" actId="1076"/>
        <pc:sldMkLst>
          <pc:docMk/>
          <pc:sldMk cId="757098234" sldId="284"/>
        </pc:sldMkLst>
        <pc:spChg chg="mod">
          <ac:chgData name="Henrik Grandt Stage Thing" userId="86eeb77a-0f48-4d4e-b8a2-841454900ed2" providerId="ADAL" clId="{2C48B224-CBC6-45F6-A8DC-480770404AAE}" dt="2023-05-15T13:07:30.818" v="8023" actId="20577"/>
          <ac:spMkLst>
            <pc:docMk/>
            <pc:sldMk cId="757098234" sldId="284"/>
            <ac:spMk id="2" creationId="{781F3961-1DDF-23A6-E47B-D79C9F203ED9}"/>
          </ac:spMkLst>
        </pc:spChg>
        <pc:spChg chg="mod">
          <ac:chgData name="Henrik Grandt Stage Thing" userId="86eeb77a-0f48-4d4e-b8a2-841454900ed2" providerId="ADAL" clId="{2C48B224-CBC6-45F6-A8DC-480770404AAE}" dt="2023-05-15T13:06:47.470" v="7872" actId="20577"/>
          <ac:spMkLst>
            <pc:docMk/>
            <pc:sldMk cId="757098234" sldId="284"/>
            <ac:spMk id="3" creationId="{9DF72588-9837-0586-190A-C1831F575BB2}"/>
          </ac:spMkLst>
        </pc:spChg>
        <pc:picChg chg="add mod">
          <ac:chgData name="Henrik Grandt Stage Thing" userId="86eeb77a-0f48-4d4e-b8a2-841454900ed2" providerId="ADAL" clId="{2C48B224-CBC6-45F6-A8DC-480770404AAE}" dt="2023-05-15T13:07:58.922" v="8027" actId="1076"/>
          <ac:picMkLst>
            <pc:docMk/>
            <pc:sldMk cId="757098234" sldId="284"/>
            <ac:picMk id="4" creationId="{B26AE726-E027-F1EB-4936-79A92BC43D27}"/>
          </ac:picMkLst>
        </pc:picChg>
      </pc:sldChg>
      <pc:sldChg chg="addSp modSp new mod">
        <pc:chgData name="Henrik Grandt Stage Thing" userId="86eeb77a-0f48-4d4e-b8a2-841454900ed2" providerId="ADAL" clId="{2C48B224-CBC6-45F6-A8DC-480770404AAE}" dt="2023-05-15T13:12:20.266" v="8205" actId="1076"/>
        <pc:sldMkLst>
          <pc:docMk/>
          <pc:sldMk cId="2332755615" sldId="285"/>
        </pc:sldMkLst>
        <pc:spChg chg="mod">
          <ac:chgData name="Henrik Grandt Stage Thing" userId="86eeb77a-0f48-4d4e-b8a2-841454900ed2" providerId="ADAL" clId="{2C48B224-CBC6-45F6-A8DC-480770404AAE}" dt="2023-05-15T13:11:50.347" v="8200" actId="20577"/>
          <ac:spMkLst>
            <pc:docMk/>
            <pc:sldMk cId="2332755615" sldId="285"/>
            <ac:spMk id="2" creationId="{D2347CFC-2699-C91F-7A2F-D311A88BA011}"/>
          </ac:spMkLst>
        </pc:spChg>
        <pc:spChg chg="mod">
          <ac:chgData name="Henrik Grandt Stage Thing" userId="86eeb77a-0f48-4d4e-b8a2-841454900ed2" providerId="ADAL" clId="{2C48B224-CBC6-45F6-A8DC-480770404AAE}" dt="2023-05-15T13:10:56.212" v="8066" actId="20577"/>
          <ac:spMkLst>
            <pc:docMk/>
            <pc:sldMk cId="2332755615" sldId="285"/>
            <ac:spMk id="3" creationId="{01ACD2DC-F3C6-58B0-19DC-B7B086F299BF}"/>
          </ac:spMkLst>
        </pc:spChg>
        <pc:picChg chg="add mod">
          <ac:chgData name="Henrik Grandt Stage Thing" userId="86eeb77a-0f48-4d4e-b8a2-841454900ed2" providerId="ADAL" clId="{2C48B224-CBC6-45F6-A8DC-480770404AAE}" dt="2023-05-15T13:12:20.266" v="8205" actId="1076"/>
          <ac:picMkLst>
            <pc:docMk/>
            <pc:sldMk cId="2332755615" sldId="285"/>
            <ac:picMk id="4" creationId="{F3B8E7EA-1F89-E64C-090B-6EDF453F494F}"/>
          </ac:picMkLst>
        </pc:picChg>
      </pc:sldChg>
      <pc:sldChg chg="addSp modSp new mod">
        <pc:chgData name="Henrik Grandt Stage Thing" userId="86eeb77a-0f48-4d4e-b8a2-841454900ed2" providerId="ADAL" clId="{2C48B224-CBC6-45F6-A8DC-480770404AAE}" dt="2023-05-15T13:13:11.635" v="8345" actId="14100"/>
        <pc:sldMkLst>
          <pc:docMk/>
          <pc:sldMk cId="3626513988" sldId="286"/>
        </pc:sldMkLst>
        <pc:spChg chg="mod">
          <ac:chgData name="Henrik Grandt Stage Thing" userId="86eeb77a-0f48-4d4e-b8a2-841454900ed2" providerId="ADAL" clId="{2C48B224-CBC6-45F6-A8DC-480770404AAE}" dt="2023-05-15T13:12:59.033" v="8342" actId="20577"/>
          <ac:spMkLst>
            <pc:docMk/>
            <pc:sldMk cId="3626513988" sldId="286"/>
            <ac:spMk id="2" creationId="{4545ED36-26FD-1659-8A16-4793374529B6}"/>
          </ac:spMkLst>
        </pc:spChg>
        <pc:spChg chg="mod">
          <ac:chgData name="Henrik Grandt Stage Thing" userId="86eeb77a-0f48-4d4e-b8a2-841454900ed2" providerId="ADAL" clId="{2C48B224-CBC6-45F6-A8DC-480770404AAE}" dt="2023-05-15T13:12:32.734" v="8244" actId="20577"/>
          <ac:spMkLst>
            <pc:docMk/>
            <pc:sldMk cId="3626513988" sldId="286"/>
            <ac:spMk id="3" creationId="{85F922C6-858D-797C-B114-779125A2054C}"/>
          </ac:spMkLst>
        </pc:spChg>
        <pc:picChg chg="add mod">
          <ac:chgData name="Henrik Grandt Stage Thing" userId="86eeb77a-0f48-4d4e-b8a2-841454900ed2" providerId="ADAL" clId="{2C48B224-CBC6-45F6-A8DC-480770404AAE}" dt="2023-05-15T13:13:11.635" v="8345" actId="14100"/>
          <ac:picMkLst>
            <pc:docMk/>
            <pc:sldMk cId="3626513988" sldId="286"/>
            <ac:picMk id="4" creationId="{0D5A2259-4358-C6E9-E07D-FFBB516CB05F}"/>
          </ac:picMkLst>
        </pc:picChg>
      </pc:sldChg>
      <pc:sldChg chg="addSp modSp new mod">
        <pc:chgData name="Henrik Grandt Stage Thing" userId="86eeb77a-0f48-4d4e-b8a2-841454900ed2" providerId="ADAL" clId="{2C48B224-CBC6-45F6-A8DC-480770404AAE}" dt="2023-05-15T13:16:11.977" v="8692" actId="1076"/>
        <pc:sldMkLst>
          <pc:docMk/>
          <pc:sldMk cId="1384220981" sldId="287"/>
        </pc:sldMkLst>
        <pc:spChg chg="mod">
          <ac:chgData name="Henrik Grandt Stage Thing" userId="86eeb77a-0f48-4d4e-b8a2-841454900ed2" providerId="ADAL" clId="{2C48B224-CBC6-45F6-A8DC-480770404AAE}" dt="2023-05-15T13:15:47.974" v="8687" actId="20577"/>
          <ac:spMkLst>
            <pc:docMk/>
            <pc:sldMk cId="1384220981" sldId="287"/>
            <ac:spMk id="2" creationId="{D5315253-C06D-1CA2-C9E2-BBEBBAD37B8B}"/>
          </ac:spMkLst>
        </pc:spChg>
        <pc:spChg chg="mod">
          <ac:chgData name="Henrik Grandt Stage Thing" userId="86eeb77a-0f48-4d4e-b8a2-841454900ed2" providerId="ADAL" clId="{2C48B224-CBC6-45F6-A8DC-480770404AAE}" dt="2023-05-15T13:14:33.835" v="8373" actId="20577"/>
          <ac:spMkLst>
            <pc:docMk/>
            <pc:sldMk cId="1384220981" sldId="287"/>
            <ac:spMk id="3" creationId="{976987D0-2613-766D-33D0-337F6E65D9F8}"/>
          </ac:spMkLst>
        </pc:spChg>
        <pc:picChg chg="add mod">
          <ac:chgData name="Henrik Grandt Stage Thing" userId="86eeb77a-0f48-4d4e-b8a2-841454900ed2" providerId="ADAL" clId="{2C48B224-CBC6-45F6-A8DC-480770404AAE}" dt="2023-05-15T13:16:11.977" v="8692" actId="1076"/>
          <ac:picMkLst>
            <pc:docMk/>
            <pc:sldMk cId="1384220981" sldId="287"/>
            <ac:picMk id="4" creationId="{3B623924-12A1-D23E-14D4-A8FB448EA5A0}"/>
          </ac:picMkLst>
        </pc:picChg>
      </pc:sldChg>
      <pc:sldChg chg="addSp modSp new mod">
        <pc:chgData name="Henrik Grandt Stage Thing" userId="86eeb77a-0f48-4d4e-b8a2-841454900ed2" providerId="ADAL" clId="{2C48B224-CBC6-45F6-A8DC-480770404AAE}" dt="2023-05-15T13:21:31.409" v="8962" actId="20577"/>
        <pc:sldMkLst>
          <pc:docMk/>
          <pc:sldMk cId="1031656144" sldId="288"/>
        </pc:sldMkLst>
        <pc:spChg chg="mod">
          <ac:chgData name="Henrik Grandt Stage Thing" userId="86eeb77a-0f48-4d4e-b8a2-841454900ed2" providerId="ADAL" clId="{2C48B224-CBC6-45F6-A8DC-480770404AAE}" dt="2023-05-15T13:21:31.409" v="8962" actId="20577"/>
          <ac:spMkLst>
            <pc:docMk/>
            <pc:sldMk cId="1031656144" sldId="288"/>
            <ac:spMk id="2" creationId="{3E1A1DB9-F965-C788-94CD-9AD96A964329}"/>
          </ac:spMkLst>
        </pc:spChg>
        <pc:spChg chg="mod">
          <ac:chgData name="Henrik Grandt Stage Thing" userId="86eeb77a-0f48-4d4e-b8a2-841454900ed2" providerId="ADAL" clId="{2C48B224-CBC6-45F6-A8DC-480770404AAE}" dt="2023-05-15T13:19:36.739" v="8725" actId="20577"/>
          <ac:spMkLst>
            <pc:docMk/>
            <pc:sldMk cId="1031656144" sldId="288"/>
            <ac:spMk id="3" creationId="{6D639C2C-4087-CCDE-0BB0-66D3F71272E7}"/>
          </ac:spMkLst>
        </pc:spChg>
        <pc:picChg chg="add mod">
          <ac:chgData name="Henrik Grandt Stage Thing" userId="86eeb77a-0f48-4d4e-b8a2-841454900ed2" providerId="ADAL" clId="{2C48B224-CBC6-45F6-A8DC-480770404AAE}" dt="2023-05-15T13:20:14.716" v="8838" actId="1076"/>
          <ac:picMkLst>
            <pc:docMk/>
            <pc:sldMk cId="1031656144" sldId="288"/>
            <ac:picMk id="4" creationId="{9EB8CC68-4ECA-3BD3-2F4C-2F9437684E37}"/>
          </ac:picMkLst>
        </pc:picChg>
      </pc:sldChg>
      <pc:sldChg chg="addSp modSp new mod">
        <pc:chgData name="Henrik Grandt Stage Thing" userId="86eeb77a-0f48-4d4e-b8a2-841454900ed2" providerId="ADAL" clId="{2C48B224-CBC6-45F6-A8DC-480770404AAE}" dt="2023-05-15T13:24:20.476" v="9273" actId="20577"/>
        <pc:sldMkLst>
          <pc:docMk/>
          <pc:sldMk cId="2719016368" sldId="289"/>
        </pc:sldMkLst>
        <pc:spChg chg="mod">
          <ac:chgData name="Henrik Grandt Stage Thing" userId="86eeb77a-0f48-4d4e-b8a2-841454900ed2" providerId="ADAL" clId="{2C48B224-CBC6-45F6-A8DC-480770404AAE}" dt="2023-05-15T13:24:20.476" v="9273" actId="20577"/>
          <ac:spMkLst>
            <pc:docMk/>
            <pc:sldMk cId="2719016368" sldId="289"/>
            <ac:spMk id="2" creationId="{F2CB92BB-0C91-315A-C1CD-64B4731C4A9C}"/>
          </ac:spMkLst>
        </pc:spChg>
        <pc:spChg chg="mod">
          <ac:chgData name="Henrik Grandt Stage Thing" userId="86eeb77a-0f48-4d4e-b8a2-841454900ed2" providerId="ADAL" clId="{2C48B224-CBC6-45F6-A8DC-480770404AAE}" dt="2023-05-15T13:21:41.521" v="8991" actId="20577"/>
          <ac:spMkLst>
            <pc:docMk/>
            <pc:sldMk cId="2719016368" sldId="289"/>
            <ac:spMk id="3" creationId="{C2BB9B6F-DC50-B370-4334-470A631C7299}"/>
          </ac:spMkLst>
        </pc:spChg>
        <pc:picChg chg="add mod">
          <ac:chgData name="Henrik Grandt Stage Thing" userId="86eeb77a-0f48-4d4e-b8a2-841454900ed2" providerId="ADAL" clId="{2C48B224-CBC6-45F6-A8DC-480770404AAE}" dt="2023-05-15T13:23:37.931" v="9263" actId="1076"/>
          <ac:picMkLst>
            <pc:docMk/>
            <pc:sldMk cId="2719016368" sldId="289"/>
            <ac:picMk id="4" creationId="{27894FF2-8513-8FA1-4CD1-71D5B594175E}"/>
          </ac:picMkLst>
        </pc:picChg>
      </pc:sldChg>
      <pc:sldChg chg="modSp new mod modClrScheme chgLayout">
        <pc:chgData name="Henrik Grandt Stage Thing" userId="86eeb77a-0f48-4d4e-b8a2-841454900ed2" providerId="ADAL" clId="{2C48B224-CBC6-45F6-A8DC-480770404AAE}" dt="2023-05-15T13:27:33.987" v="9380" actId="20577"/>
        <pc:sldMkLst>
          <pc:docMk/>
          <pc:sldMk cId="892485755" sldId="290"/>
        </pc:sldMkLst>
        <pc:spChg chg="mod ord">
          <ac:chgData name="Henrik Grandt Stage Thing" userId="86eeb77a-0f48-4d4e-b8a2-841454900ed2" providerId="ADAL" clId="{2C48B224-CBC6-45F6-A8DC-480770404AAE}" dt="2023-05-15T13:27:33.987" v="9380" actId="20577"/>
          <ac:spMkLst>
            <pc:docMk/>
            <pc:sldMk cId="892485755" sldId="290"/>
            <ac:spMk id="2" creationId="{3F3151B0-B90A-011F-D836-9331F12F499B}"/>
          </ac:spMkLst>
        </pc:spChg>
      </pc:sldChg>
      <pc:sldChg chg="addSp modSp new mod">
        <pc:chgData name="Henrik Grandt Stage Thing" userId="86eeb77a-0f48-4d4e-b8a2-841454900ed2" providerId="ADAL" clId="{2C48B224-CBC6-45F6-A8DC-480770404AAE}" dt="2023-05-15T13:29:02.579" v="9484" actId="1076"/>
        <pc:sldMkLst>
          <pc:docMk/>
          <pc:sldMk cId="2960982072" sldId="291"/>
        </pc:sldMkLst>
        <pc:spChg chg="mod">
          <ac:chgData name="Henrik Grandt Stage Thing" userId="86eeb77a-0f48-4d4e-b8a2-841454900ed2" providerId="ADAL" clId="{2C48B224-CBC6-45F6-A8DC-480770404AAE}" dt="2023-05-15T13:28:11.773" v="9480" actId="20577"/>
          <ac:spMkLst>
            <pc:docMk/>
            <pc:sldMk cId="2960982072" sldId="291"/>
            <ac:spMk id="2" creationId="{3F3EAD33-AF6F-A7B6-A47B-D19930DDF299}"/>
          </ac:spMkLst>
        </pc:spChg>
        <pc:spChg chg="mod">
          <ac:chgData name="Henrik Grandt Stage Thing" userId="86eeb77a-0f48-4d4e-b8a2-841454900ed2" providerId="ADAL" clId="{2C48B224-CBC6-45F6-A8DC-480770404AAE}" dt="2023-05-15T13:27:47.029" v="9392" actId="20577"/>
          <ac:spMkLst>
            <pc:docMk/>
            <pc:sldMk cId="2960982072" sldId="291"/>
            <ac:spMk id="3" creationId="{CB918E95-85E7-83BD-F291-8B53DA65BCA1}"/>
          </ac:spMkLst>
        </pc:spChg>
        <pc:picChg chg="add mod">
          <ac:chgData name="Henrik Grandt Stage Thing" userId="86eeb77a-0f48-4d4e-b8a2-841454900ed2" providerId="ADAL" clId="{2C48B224-CBC6-45F6-A8DC-480770404AAE}" dt="2023-05-15T13:29:02.579" v="9484" actId="1076"/>
          <ac:picMkLst>
            <pc:docMk/>
            <pc:sldMk cId="2960982072" sldId="291"/>
            <ac:picMk id="4" creationId="{D7683F4B-99AA-7A07-5F9C-2D003143AE49}"/>
          </ac:picMkLst>
        </pc:picChg>
      </pc:sldChg>
      <pc:sldChg chg="addSp modSp new mod">
        <pc:chgData name="Henrik Grandt Stage Thing" userId="86eeb77a-0f48-4d4e-b8a2-841454900ed2" providerId="ADAL" clId="{2C48B224-CBC6-45F6-A8DC-480770404AAE}" dt="2023-05-15T13:30:40.829" v="9594" actId="14100"/>
        <pc:sldMkLst>
          <pc:docMk/>
          <pc:sldMk cId="3909052481" sldId="292"/>
        </pc:sldMkLst>
        <pc:spChg chg="mod">
          <ac:chgData name="Henrik Grandt Stage Thing" userId="86eeb77a-0f48-4d4e-b8a2-841454900ed2" providerId="ADAL" clId="{2C48B224-CBC6-45F6-A8DC-480770404AAE}" dt="2023-05-15T13:29:44.571" v="9591" actId="20577"/>
          <ac:spMkLst>
            <pc:docMk/>
            <pc:sldMk cId="3909052481" sldId="292"/>
            <ac:spMk id="2" creationId="{78255D8C-A4E1-AF99-5739-B062436D09CD}"/>
          </ac:spMkLst>
        </pc:spChg>
        <pc:spChg chg="mod">
          <ac:chgData name="Henrik Grandt Stage Thing" userId="86eeb77a-0f48-4d4e-b8a2-841454900ed2" providerId="ADAL" clId="{2C48B224-CBC6-45F6-A8DC-480770404AAE}" dt="2023-05-15T13:29:10.692" v="9496" actId="20577"/>
          <ac:spMkLst>
            <pc:docMk/>
            <pc:sldMk cId="3909052481" sldId="292"/>
            <ac:spMk id="3" creationId="{7ABED982-2EE5-327C-DEF8-36D6AC1323B3}"/>
          </ac:spMkLst>
        </pc:spChg>
        <pc:picChg chg="add mod">
          <ac:chgData name="Henrik Grandt Stage Thing" userId="86eeb77a-0f48-4d4e-b8a2-841454900ed2" providerId="ADAL" clId="{2C48B224-CBC6-45F6-A8DC-480770404AAE}" dt="2023-05-15T13:30:40.829" v="9594" actId="14100"/>
          <ac:picMkLst>
            <pc:docMk/>
            <pc:sldMk cId="3909052481" sldId="292"/>
            <ac:picMk id="4" creationId="{26907D3E-D9D2-1EFC-F92A-82638E01AFE9}"/>
          </ac:picMkLst>
        </pc:picChg>
      </pc:sldChg>
      <pc:sldChg chg="addSp modSp new mod">
        <pc:chgData name="Henrik Grandt Stage Thing" userId="86eeb77a-0f48-4d4e-b8a2-841454900ed2" providerId="ADAL" clId="{2C48B224-CBC6-45F6-A8DC-480770404AAE}" dt="2023-05-15T13:35:22.913" v="9840" actId="1076"/>
        <pc:sldMkLst>
          <pc:docMk/>
          <pc:sldMk cId="1102579577" sldId="293"/>
        </pc:sldMkLst>
        <pc:spChg chg="mod">
          <ac:chgData name="Henrik Grandt Stage Thing" userId="86eeb77a-0f48-4d4e-b8a2-841454900ed2" providerId="ADAL" clId="{2C48B224-CBC6-45F6-A8DC-480770404AAE}" dt="2023-05-15T13:35:08.400" v="9836" actId="20577"/>
          <ac:spMkLst>
            <pc:docMk/>
            <pc:sldMk cId="1102579577" sldId="293"/>
            <ac:spMk id="2" creationId="{9FC0EC27-3AA5-B925-AB9D-31D5E49D055D}"/>
          </ac:spMkLst>
        </pc:spChg>
        <pc:spChg chg="mod">
          <ac:chgData name="Henrik Grandt Stage Thing" userId="86eeb77a-0f48-4d4e-b8a2-841454900ed2" providerId="ADAL" clId="{2C48B224-CBC6-45F6-A8DC-480770404AAE}" dt="2023-05-15T13:34:20.698" v="9606" actId="20577"/>
          <ac:spMkLst>
            <pc:docMk/>
            <pc:sldMk cId="1102579577" sldId="293"/>
            <ac:spMk id="3" creationId="{26D22E35-3BAB-5E62-CC46-C8EF8FE29586}"/>
          </ac:spMkLst>
        </pc:spChg>
        <pc:picChg chg="add mod">
          <ac:chgData name="Henrik Grandt Stage Thing" userId="86eeb77a-0f48-4d4e-b8a2-841454900ed2" providerId="ADAL" clId="{2C48B224-CBC6-45F6-A8DC-480770404AAE}" dt="2023-05-15T13:35:22.913" v="9840" actId="1076"/>
          <ac:picMkLst>
            <pc:docMk/>
            <pc:sldMk cId="1102579577" sldId="293"/>
            <ac:picMk id="4" creationId="{833CC787-483E-653C-E74C-B62C9B29E589}"/>
          </ac:picMkLst>
        </pc:picChg>
      </pc:sldChg>
      <pc:sldChg chg="addSp modSp new mod">
        <pc:chgData name="Henrik Grandt Stage Thing" userId="86eeb77a-0f48-4d4e-b8a2-841454900ed2" providerId="ADAL" clId="{2C48B224-CBC6-45F6-A8DC-480770404AAE}" dt="2023-05-15T13:37:40.519" v="9947" actId="1076"/>
        <pc:sldMkLst>
          <pc:docMk/>
          <pc:sldMk cId="3350143917" sldId="294"/>
        </pc:sldMkLst>
        <pc:spChg chg="mod">
          <ac:chgData name="Henrik Grandt Stage Thing" userId="86eeb77a-0f48-4d4e-b8a2-841454900ed2" providerId="ADAL" clId="{2C48B224-CBC6-45F6-A8DC-480770404AAE}" dt="2023-05-15T13:36:53.440" v="9943" actId="20577"/>
          <ac:spMkLst>
            <pc:docMk/>
            <pc:sldMk cId="3350143917" sldId="294"/>
            <ac:spMk id="2" creationId="{98A32401-A782-B059-7278-66F64E2D2827}"/>
          </ac:spMkLst>
        </pc:spChg>
        <pc:spChg chg="mod">
          <ac:chgData name="Henrik Grandt Stage Thing" userId="86eeb77a-0f48-4d4e-b8a2-841454900ed2" providerId="ADAL" clId="{2C48B224-CBC6-45F6-A8DC-480770404AAE}" dt="2023-05-15T13:36:19.959" v="9853" actId="20577"/>
          <ac:spMkLst>
            <pc:docMk/>
            <pc:sldMk cId="3350143917" sldId="294"/>
            <ac:spMk id="3" creationId="{3618450C-5C79-6234-AED1-670F4BA94C87}"/>
          </ac:spMkLst>
        </pc:spChg>
        <pc:picChg chg="add mod">
          <ac:chgData name="Henrik Grandt Stage Thing" userId="86eeb77a-0f48-4d4e-b8a2-841454900ed2" providerId="ADAL" clId="{2C48B224-CBC6-45F6-A8DC-480770404AAE}" dt="2023-05-15T13:37:40.519" v="9947" actId="1076"/>
          <ac:picMkLst>
            <pc:docMk/>
            <pc:sldMk cId="3350143917" sldId="294"/>
            <ac:picMk id="4" creationId="{92D75674-0954-FEA1-FC94-F84A1CBB65D1}"/>
          </ac:picMkLst>
        </pc:picChg>
      </pc:sldChg>
      <pc:sldChg chg="addSp modSp new mod">
        <pc:chgData name="Henrik Grandt Stage Thing" userId="86eeb77a-0f48-4d4e-b8a2-841454900ed2" providerId="ADAL" clId="{2C48B224-CBC6-45F6-A8DC-480770404AAE}" dt="2023-05-15T13:39:03.256" v="10066" actId="1076"/>
        <pc:sldMkLst>
          <pc:docMk/>
          <pc:sldMk cId="2724304510" sldId="295"/>
        </pc:sldMkLst>
        <pc:spChg chg="mod">
          <ac:chgData name="Henrik Grandt Stage Thing" userId="86eeb77a-0f48-4d4e-b8a2-841454900ed2" providerId="ADAL" clId="{2C48B224-CBC6-45F6-A8DC-480770404AAE}" dt="2023-05-15T13:38:16.360" v="10062" actId="20577"/>
          <ac:spMkLst>
            <pc:docMk/>
            <pc:sldMk cId="2724304510" sldId="295"/>
            <ac:spMk id="2" creationId="{F9BA16EC-C557-B146-ED0F-91B8F9B65851}"/>
          </ac:spMkLst>
        </pc:spChg>
        <pc:spChg chg="mod">
          <ac:chgData name="Henrik Grandt Stage Thing" userId="86eeb77a-0f48-4d4e-b8a2-841454900ed2" providerId="ADAL" clId="{2C48B224-CBC6-45F6-A8DC-480770404AAE}" dt="2023-05-15T13:37:52.390" v="9960" actId="20577"/>
          <ac:spMkLst>
            <pc:docMk/>
            <pc:sldMk cId="2724304510" sldId="295"/>
            <ac:spMk id="3" creationId="{8759BD58-0B53-97E6-EE1D-9DF190C8E842}"/>
          </ac:spMkLst>
        </pc:spChg>
        <pc:picChg chg="add mod">
          <ac:chgData name="Henrik Grandt Stage Thing" userId="86eeb77a-0f48-4d4e-b8a2-841454900ed2" providerId="ADAL" clId="{2C48B224-CBC6-45F6-A8DC-480770404AAE}" dt="2023-05-15T13:39:03.256" v="10066" actId="1076"/>
          <ac:picMkLst>
            <pc:docMk/>
            <pc:sldMk cId="2724304510" sldId="295"/>
            <ac:picMk id="4" creationId="{BE550EDC-4D2A-7407-8745-93F53C47175F}"/>
          </ac:picMkLst>
        </pc:picChg>
      </pc:sldChg>
      <pc:sldChg chg="addSp modSp new mod">
        <pc:chgData name="Henrik Grandt Stage Thing" userId="86eeb77a-0f48-4d4e-b8a2-841454900ed2" providerId="ADAL" clId="{2C48B224-CBC6-45F6-A8DC-480770404AAE}" dt="2023-05-15T13:40:57.560" v="10337" actId="1076"/>
        <pc:sldMkLst>
          <pc:docMk/>
          <pc:sldMk cId="3871617955" sldId="296"/>
        </pc:sldMkLst>
        <pc:spChg chg="mod">
          <ac:chgData name="Henrik Grandt Stage Thing" userId="86eeb77a-0f48-4d4e-b8a2-841454900ed2" providerId="ADAL" clId="{2C48B224-CBC6-45F6-A8DC-480770404AAE}" dt="2023-05-15T13:40:22.147" v="10331" actId="20577"/>
          <ac:spMkLst>
            <pc:docMk/>
            <pc:sldMk cId="3871617955" sldId="296"/>
            <ac:spMk id="2" creationId="{7C4E8BCE-BA9F-1B95-CDFD-72ABA8BBA0FE}"/>
          </ac:spMkLst>
        </pc:spChg>
        <pc:spChg chg="mod">
          <ac:chgData name="Henrik Grandt Stage Thing" userId="86eeb77a-0f48-4d4e-b8a2-841454900ed2" providerId="ADAL" clId="{2C48B224-CBC6-45F6-A8DC-480770404AAE}" dt="2023-05-15T13:39:29.318" v="10079" actId="20577"/>
          <ac:spMkLst>
            <pc:docMk/>
            <pc:sldMk cId="3871617955" sldId="296"/>
            <ac:spMk id="3" creationId="{DBA0D457-9B25-2465-45B6-B9A1FA548B66}"/>
          </ac:spMkLst>
        </pc:spChg>
        <pc:graphicFrameChg chg="add mod">
          <ac:chgData name="Henrik Grandt Stage Thing" userId="86eeb77a-0f48-4d4e-b8a2-841454900ed2" providerId="ADAL" clId="{2C48B224-CBC6-45F6-A8DC-480770404AAE}" dt="2023-05-15T13:40:46.697" v="10333"/>
          <ac:graphicFrameMkLst>
            <pc:docMk/>
            <pc:sldMk cId="3871617955" sldId="296"/>
            <ac:graphicFrameMk id="4" creationId="{F80A35CF-D56A-498D-5ECB-F3D84E604D7C}"/>
          </ac:graphicFrameMkLst>
        </pc:graphicFrameChg>
        <pc:picChg chg="add mod">
          <ac:chgData name="Henrik Grandt Stage Thing" userId="86eeb77a-0f48-4d4e-b8a2-841454900ed2" providerId="ADAL" clId="{2C48B224-CBC6-45F6-A8DC-480770404AAE}" dt="2023-05-15T13:40:57.560" v="10337" actId="1076"/>
          <ac:picMkLst>
            <pc:docMk/>
            <pc:sldMk cId="3871617955" sldId="296"/>
            <ac:picMk id="5" creationId="{A577E33C-9CBD-C547-B371-21BEF66FA61D}"/>
          </ac:picMkLst>
        </pc:picChg>
      </pc:sldChg>
      <pc:sldChg chg="addSp modSp new mod">
        <pc:chgData name="Henrik Grandt Stage Thing" userId="86eeb77a-0f48-4d4e-b8a2-841454900ed2" providerId="ADAL" clId="{2C48B224-CBC6-45F6-A8DC-480770404AAE}" dt="2023-05-15T13:42:32.413" v="10470" actId="1076"/>
        <pc:sldMkLst>
          <pc:docMk/>
          <pc:sldMk cId="3846736429" sldId="297"/>
        </pc:sldMkLst>
        <pc:spChg chg="mod">
          <ac:chgData name="Henrik Grandt Stage Thing" userId="86eeb77a-0f48-4d4e-b8a2-841454900ed2" providerId="ADAL" clId="{2C48B224-CBC6-45F6-A8DC-480770404AAE}" dt="2023-05-15T13:42:11.532" v="10466" actId="20577"/>
          <ac:spMkLst>
            <pc:docMk/>
            <pc:sldMk cId="3846736429" sldId="297"/>
            <ac:spMk id="2" creationId="{5561BCE1-DB41-3E5C-6412-9C5D58BB4B49}"/>
          </ac:spMkLst>
        </pc:spChg>
        <pc:spChg chg="mod">
          <ac:chgData name="Henrik Grandt Stage Thing" userId="86eeb77a-0f48-4d4e-b8a2-841454900ed2" providerId="ADAL" clId="{2C48B224-CBC6-45F6-A8DC-480770404AAE}" dt="2023-05-15T13:41:36.990" v="10350" actId="20577"/>
          <ac:spMkLst>
            <pc:docMk/>
            <pc:sldMk cId="3846736429" sldId="297"/>
            <ac:spMk id="3" creationId="{893E0B4C-F0EC-3971-A047-05B2BA6BD88F}"/>
          </ac:spMkLst>
        </pc:spChg>
        <pc:picChg chg="add mod">
          <ac:chgData name="Henrik Grandt Stage Thing" userId="86eeb77a-0f48-4d4e-b8a2-841454900ed2" providerId="ADAL" clId="{2C48B224-CBC6-45F6-A8DC-480770404AAE}" dt="2023-05-15T13:42:32.413" v="10470" actId="1076"/>
          <ac:picMkLst>
            <pc:docMk/>
            <pc:sldMk cId="3846736429" sldId="297"/>
            <ac:picMk id="4" creationId="{131C95C1-7705-CC12-E4CA-7557C1B001FC}"/>
          </ac:picMkLst>
        </pc:picChg>
      </pc:sldChg>
      <pc:sldChg chg="addSp delSp modSp new mod">
        <pc:chgData name="Henrik Grandt Stage Thing" userId="86eeb77a-0f48-4d4e-b8a2-841454900ed2" providerId="ADAL" clId="{2C48B224-CBC6-45F6-A8DC-480770404AAE}" dt="2023-05-15T13:45:28.613" v="10851" actId="1076"/>
        <pc:sldMkLst>
          <pc:docMk/>
          <pc:sldMk cId="511757734" sldId="298"/>
        </pc:sldMkLst>
        <pc:spChg chg="mod">
          <ac:chgData name="Henrik Grandt Stage Thing" userId="86eeb77a-0f48-4d4e-b8a2-841454900ed2" providerId="ADAL" clId="{2C48B224-CBC6-45F6-A8DC-480770404AAE}" dt="2023-05-15T13:44:16.460" v="10841" actId="20577"/>
          <ac:spMkLst>
            <pc:docMk/>
            <pc:sldMk cId="511757734" sldId="298"/>
            <ac:spMk id="2" creationId="{447B9AC7-5BAA-FC8D-220A-624AAF8B0E14}"/>
          </ac:spMkLst>
        </pc:spChg>
        <pc:spChg chg="mod">
          <ac:chgData name="Henrik Grandt Stage Thing" userId="86eeb77a-0f48-4d4e-b8a2-841454900ed2" providerId="ADAL" clId="{2C48B224-CBC6-45F6-A8DC-480770404AAE}" dt="2023-05-15T13:42:59.639" v="10493" actId="20577"/>
          <ac:spMkLst>
            <pc:docMk/>
            <pc:sldMk cId="511757734" sldId="298"/>
            <ac:spMk id="3" creationId="{8D1693F2-BC7E-6FCC-713D-1418D8B7031E}"/>
          </ac:spMkLst>
        </pc:spChg>
        <pc:picChg chg="add del mod">
          <ac:chgData name="Henrik Grandt Stage Thing" userId="86eeb77a-0f48-4d4e-b8a2-841454900ed2" providerId="ADAL" clId="{2C48B224-CBC6-45F6-A8DC-480770404AAE}" dt="2023-05-15T13:45:02.117" v="10847" actId="478"/>
          <ac:picMkLst>
            <pc:docMk/>
            <pc:sldMk cId="511757734" sldId="298"/>
            <ac:picMk id="4" creationId="{AB4F3A15-AC6D-D6A4-EB32-A1148B926466}"/>
          </ac:picMkLst>
        </pc:picChg>
        <pc:picChg chg="add mod">
          <ac:chgData name="Henrik Grandt Stage Thing" userId="86eeb77a-0f48-4d4e-b8a2-841454900ed2" providerId="ADAL" clId="{2C48B224-CBC6-45F6-A8DC-480770404AAE}" dt="2023-05-15T13:45:28.613" v="10851" actId="1076"/>
          <ac:picMkLst>
            <pc:docMk/>
            <pc:sldMk cId="511757734" sldId="298"/>
            <ac:picMk id="5" creationId="{3248E649-43FA-F525-2CE1-0B77A254CC7C}"/>
          </ac:picMkLst>
        </pc:picChg>
      </pc:sldChg>
      <pc:sldChg chg="addSp modSp new mod">
        <pc:chgData name="Henrik Grandt Stage Thing" userId="86eeb77a-0f48-4d4e-b8a2-841454900ed2" providerId="ADAL" clId="{2C48B224-CBC6-45F6-A8DC-480770404AAE}" dt="2023-05-15T13:48:46.234" v="11212" actId="1076"/>
        <pc:sldMkLst>
          <pc:docMk/>
          <pc:sldMk cId="2676450718" sldId="299"/>
        </pc:sldMkLst>
        <pc:spChg chg="mod">
          <ac:chgData name="Henrik Grandt Stage Thing" userId="86eeb77a-0f48-4d4e-b8a2-841454900ed2" providerId="ADAL" clId="{2C48B224-CBC6-45F6-A8DC-480770404AAE}" dt="2023-05-15T13:48:27.306" v="11208" actId="20577"/>
          <ac:spMkLst>
            <pc:docMk/>
            <pc:sldMk cId="2676450718" sldId="299"/>
            <ac:spMk id="2" creationId="{CDA92B95-8549-D0F7-9E08-4A478F29D5AC}"/>
          </ac:spMkLst>
        </pc:spChg>
        <pc:spChg chg="mod">
          <ac:chgData name="Henrik Grandt Stage Thing" userId="86eeb77a-0f48-4d4e-b8a2-841454900ed2" providerId="ADAL" clId="{2C48B224-CBC6-45F6-A8DC-480770404AAE}" dt="2023-05-15T13:45:50.506" v="10874" actId="20577"/>
          <ac:spMkLst>
            <pc:docMk/>
            <pc:sldMk cId="2676450718" sldId="299"/>
            <ac:spMk id="3" creationId="{4EE1B24D-5C54-38CA-E45F-612310D23379}"/>
          </ac:spMkLst>
        </pc:spChg>
        <pc:picChg chg="add mod">
          <ac:chgData name="Henrik Grandt Stage Thing" userId="86eeb77a-0f48-4d4e-b8a2-841454900ed2" providerId="ADAL" clId="{2C48B224-CBC6-45F6-A8DC-480770404AAE}" dt="2023-05-15T13:48:46.234" v="11212" actId="1076"/>
          <ac:picMkLst>
            <pc:docMk/>
            <pc:sldMk cId="2676450718" sldId="299"/>
            <ac:picMk id="4" creationId="{B2E6A1CF-8553-FDA4-7155-DDFDC194D3CD}"/>
          </ac:picMkLst>
        </pc:picChg>
      </pc:sldChg>
      <pc:sldChg chg="modSp new mod">
        <pc:chgData name="Henrik Grandt Stage Thing" userId="86eeb77a-0f48-4d4e-b8a2-841454900ed2" providerId="ADAL" clId="{2C48B224-CBC6-45F6-A8DC-480770404AAE}" dt="2023-05-15T13:49:32.098" v="11220" actId="20577"/>
        <pc:sldMkLst>
          <pc:docMk/>
          <pc:sldMk cId="1108401411" sldId="300"/>
        </pc:sldMkLst>
        <pc:spChg chg="mod">
          <ac:chgData name="Henrik Grandt Stage Thing" userId="86eeb77a-0f48-4d4e-b8a2-841454900ed2" providerId="ADAL" clId="{2C48B224-CBC6-45F6-A8DC-480770404AAE}" dt="2023-05-15T13:49:32.098" v="11220" actId="20577"/>
          <ac:spMkLst>
            <pc:docMk/>
            <pc:sldMk cId="1108401411" sldId="300"/>
            <ac:spMk id="2" creationId="{EDA14B03-99D5-AA57-AF91-BD03E565EF6D}"/>
          </ac:spMkLst>
        </pc:spChg>
      </pc:sldChg>
      <pc:sldChg chg="addSp modSp new mod">
        <pc:chgData name="Henrik Grandt Stage Thing" userId="86eeb77a-0f48-4d4e-b8a2-841454900ed2" providerId="ADAL" clId="{2C48B224-CBC6-45F6-A8DC-480770404AAE}" dt="2023-05-15T13:50:25.318" v="11357" actId="1076"/>
        <pc:sldMkLst>
          <pc:docMk/>
          <pc:sldMk cId="2145921731" sldId="301"/>
        </pc:sldMkLst>
        <pc:spChg chg="mod">
          <ac:chgData name="Henrik Grandt Stage Thing" userId="86eeb77a-0f48-4d4e-b8a2-841454900ed2" providerId="ADAL" clId="{2C48B224-CBC6-45F6-A8DC-480770404AAE}" dt="2023-05-15T13:50:08.749" v="11353" actId="20577"/>
          <ac:spMkLst>
            <pc:docMk/>
            <pc:sldMk cId="2145921731" sldId="301"/>
            <ac:spMk id="2" creationId="{30ADCBE3-EF82-0ECC-6170-8649971376E3}"/>
          </ac:spMkLst>
        </pc:spChg>
        <pc:spChg chg="mod">
          <ac:chgData name="Henrik Grandt Stage Thing" userId="86eeb77a-0f48-4d4e-b8a2-841454900ed2" providerId="ADAL" clId="{2C48B224-CBC6-45F6-A8DC-480770404AAE}" dt="2023-05-15T13:49:41.218" v="11228" actId="20577"/>
          <ac:spMkLst>
            <pc:docMk/>
            <pc:sldMk cId="2145921731" sldId="301"/>
            <ac:spMk id="3" creationId="{61AD55A6-2B08-C99C-92C7-0503752323DE}"/>
          </ac:spMkLst>
        </pc:spChg>
        <pc:picChg chg="add mod">
          <ac:chgData name="Henrik Grandt Stage Thing" userId="86eeb77a-0f48-4d4e-b8a2-841454900ed2" providerId="ADAL" clId="{2C48B224-CBC6-45F6-A8DC-480770404AAE}" dt="2023-05-15T13:50:25.318" v="11357" actId="1076"/>
          <ac:picMkLst>
            <pc:docMk/>
            <pc:sldMk cId="2145921731" sldId="301"/>
            <ac:picMk id="4" creationId="{45CAF811-3FEB-5CCA-88F4-10488D6AE7D0}"/>
          </ac:picMkLst>
        </pc:picChg>
      </pc:sldChg>
      <pc:sldChg chg="addSp modSp new mod">
        <pc:chgData name="Henrik Grandt Stage Thing" userId="86eeb77a-0f48-4d4e-b8a2-841454900ed2" providerId="ADAL" clId="{2C48B224-CBC6-45F6-A8DC-480770404AAE}" dt="2023-05-15T13:55:39.148" v="11687" actId="1076"/>
        <pc:sldMkLst>
          <pc:docMk/>
          <pc:sldMk cId="3299902916" sldId="302"/>
        </pc:sldMkLst>
        <pc:spChg chg="mod">
          <ac:chgData name="Henrik Grandt Stage Thing" userId="86eeb77a-0f48-4d4e-b8a2-841454900ed2" providerId="ADAL" clId="{2C48B224-CBC6-45F6-A8DC-480770404AAE}" dt="2023-05-15T13:55:25.772" v="11683" actId="20577"/>
          <ac:spMkLst>
            <pc:docMk/>
            <pc:sldMk cId="3299902916" sldId="302"/>
            <ac:spMk id="2" creationId="{4A1F0760-8A19-F3F6-236F-8BE7D9B23124}"/>
          </ac:spMkLst>
        </pc:spChg>
        <pc:spChg chg="mod">
          <ac:chgData name="Henrik Grandt Stage Thing" userId="86eeb77a-0f48-4d4e-b8a2-841454900ed2" providerId="ADAL" clId="{2C48B224-CBC6-45F6-A8DC-480770404AAE}" dt="2023-05-15T13:51:38.838" v="11365" actId="20577"/>
          <ac:spMkLst>
            <pc:docMk/>
            <pc:sldMk cId="3299902916" sldId="302"/>
            <ac:spMk id="3" creationId="{95137D41-A910-BCE8-D9DE-88D0C7307623}"/>
          </ac:spMkLst>
        </pc:spChg>
        <pc:picChg chg="add mod">
          <ac:chgData name="Henrik Grandt Stage Thing" userId="86eeb77a-0f48-4d4e-b8a2-841454900ed2" providerId="ADAL" clId="{2C48B224-CBC6-45F6-A8DC-480770404AAE}" dt="2023-05-15T13:55:39.148" v="11687" actId="1076"/>
          <ac:picMkLst>
            <pc:docMk/>
            <pc:sldMk cId="3299902916" sldId="302"/>
            <ac:picMk id="4" creationId="{41C87277-E6F7-C38D-1EB7-F27AA706BA17}"/>
          </ac:picMkLst>
        </pc:picChg>
      </pc:sldChg>
      <pc:sldChg chg="addSp modSp new mod modNotesTx">
        <pc:chgData name="Henrik Grandt Stage Thing" userId="86eeb77a-0f48-4d4e-b8a2-841454900ed2" providerId="ADAL" clId="{2C48B224-CBC6-45F6-A8DC-480770404AAE}" dt="2023-05-23T12:06:37.940" v="23212" actId="20577"/>
        <pc:sldMkLst>
          <pc:docMk/>
          <pc:sldMk cId="3362255570" sldId="303"/>
        </pc:sldMkLst>
        <pc:spChg chg="mod">
          <ac:chgData name="Henrik Grandt Stage Thing" userId="86eeb77a-0f48-4d4e-b8a2-841454900ed2" providerId="ADAL" clId="{2C48B224-CBC6-45F6-A8DC-480770404AAE}" dt="2023-05-15T14:03:57.975" v="12540" actId="20577"/>
          <ac:spMkLst>
            <pc:docMk/>
            <pc:sldMk cId="3362255570" sldId="303"/>
            <ac:spMk id="2" creationId="{BA63EABD-5E96-70A1-FDC1-5369FB7CE732}"/>
          </ac:spMkLst>
        </pc:spChg>
        <pc:spChg chg="mod">
          <ac:chgData name="Henrik Grandt Stage Thing" userId="86eeb77a-0f48-4d4e-b8a2-841454900ed2" providerId="ADAL" clId="{2C48B224-CBC6-45F6-A8DC-480770404AAE}" dt="2023-05-15T13:52:06.324" v="11393" actId="20577"/>
          <ac:spMkLst>
            <pc:docMk/>
            <pc:sldMk cId="3362255570" sldId="303"/>
            <ac:spMk id="3" creationId="{2A58E0B8-27C2-72CC-A389-CFDACD18A5BB}"/>
          </ac:spMkLst>
        </pc:spChg>
        <pc:picChg chg="add mod">
          <ac:chgData name="Henrik Grandt Stage Thing" userId="86eeb77a-0f48-4d4e-b8a2-841454900ed2" providerId="ADAL" clId="{2C48B224-CBC6-45F6-A8DC-480770404AAE}" dt="2023-05-15T14:04:16.707" v="12544" actId="1076"/>
          <ac:picMkLst>
            <pc:docMk/>
            <pc:sldMk cId="3362255570" sldId="303"/>
            <ac:picMk id="4" creationId="{07E51316-6074-F73D-E07F-49DA524AC287}"/>
          </ac:picMkLst>
        </pc:picChg>
      </pc:sldChg>
      <pc:sldChg chg="addSp modSp add mod">
        <pc:chgData name="Henrik Grandt Stage Thing" userId="86eeb77a-0f48-4d4e-b8a2-841454900ed2" providerId="ADAL" clId="{2C48B224-CBC6-45F6-A8DC-480770404AAE}" dt="2023-05-15T13:54:37.480" v="11584" actId="1076"/>
        <pc:sldMkLst>
          <pc:docMk/>
          <pc:sldMk cId="3346075205" sldId="304"/>
        </pc:sldMkLst>
        <pc:spChg chg="mod">
          <ac:chgData name="Henrik Grandt Stage Thing" userId="86eeb77a-0f48-4d4e-b8a2-841454900ed2" providerId="ADAL" clId="{2C48B224-CBC6-45F6-A8DC-480770404AAE}" dt="2023-05-15T13:54:21.472" v="11580" actId="20577"/>
          <ac:spMkLst>
            <pc:docMk/>
            <pc:sldMk cId="3346075205" sldId="304"/>
            <ac:spMk id="2" creationId="{4A1F0760-8A19-F3F6-236F-8BE7D9B23124}"/>
          </ac:spMkLst>
        </pc:spChg>
        <pc:picChg chg="add mod">
          <ac:chgData name="Henrik Grandt Stage Thing" userId="86eeb77a-0f48-4d4e-b8a2-841454900ed2" providerId="ADAL" clId="{2C48B224-CBC6-45F6-A8DC-480770404AAE}" dt="2023-05-15T13:54:37.480" v="11584" actId="1076"/>
          <ac:picMkLst>
            <pc:docMk/>
            <pc:sldMk cId="3346075205" sldId="304"/>
            <ac:picMk id="4" creationId="{1B369156-78E3-9284-6931-E1340BBD8428}"/>
          </ac:picMkLst>
        </pc:picChg>
      </pc:sldChg>
      <pc:sldChg chg="modSp new mod">
        <pc:chgData name="Henrik Grandt Stage Thing" userId="86eeb77a-0f48-4d4e-b8a2-841454900ed2" providerId="ADAL" clId="{2C48B224-CBC6-45F6-A8DC-480770404AAE}" dt="2023-05-15T13:56:07.479" v="11726" actId="20577"/>
        <pc:sldMkLst>
          <pc:docMk/>
          <pc:sldMk cId="368581271" sldId="305"/>
        </pc:sldMkLst>
        <pc:spChg chg="mod">
          <ac:chgData name="Henrik Grandt Stage Thing" userId="86eeb77a-0f48-4d4e-b8a2-841454900ed2" providerId="ADAL" clId="{2C48B224-CBC6-45F6-A8DC-480770404AAE}" dt="2023-05-15T13:56:07.479" v="11726" actId="20577"/>
          <ac:spMkLst>
            <pc:docMk/>
            <pc:sldMk cId="368581271" sldId="305"/>
            <ac:spMk id="2" creationId="{BB763AC4-8474-649D-3616-E943463F74BF}"/>
          </ac:spMkLst>
        </pc:spChg>
      </pc:sldChg>
      <pc:sldChg chg="addSp modSp new mod">
        <pc:chgData name="Henrik Grandt Stage Thing" userId="86eeb77a-0f48-4d4e-b8a2-841454900ed2" providerId="ADAL" clId="{2C48B224-CBC6-45F6-A8DC-480770404AAE}" dt="2023-05-15T13:57:21.317" v="11874" actId="1076"/>
        <pc:sldMkLst>
          <pc:docMk/>
          <pc:sldMk cId="2912397951" sldId="306"/>
        </pc:sldMkLst>
        <pc:spChg chg="mod">
          <ac:chgData name="Henrik Grandt Stage Thing" userId="86eeb77a-0f48-4d4e-b8a2-841454900ed2" providerId="ADAL" clId="{2C48B224-CBC6-45F6-A8DC-480770404AAE}" dt="2023-05-15T13:57:07.402" v="11870" actId="20577"/>
          <ac:spMkLst>
            <pc:docMk/>
            <pc:sldMk cId="2912397951" sldId="306"/>
            <ac:spMk id="2" creationId="{476AC239-4F35-7D27-78C4-328A2A952A49}"/>
          </ac:spMkLst>
        </pc:spChg>
        <pc:spChg chg="mod">
          <ac:chgData name="Henrik Grandt Stage Thing" userId="86eeb77a-0f48-4d4e-b8a2-841454900ed2" providerId="ADAL" clId="{2C48B224-CBC6-45F6-A8DC-480770404AAE}" dt="2023-05-15T13:56:50.074" v="11755" actId="20577"/>
          <ac:spMkLst>
            <pc:docMk/>
            <pc:sldMk cId="2912397951" sldId="306"/>
            <ac:spMk id="3" creationId="{5EDB74D5-76D4-E972-04BF-701BFA27D24E}"/>
          </ac:spMkLst>
        </pc:spChg>
        <pc:picChg chg="add mod">
          <ac:chgData name="Henrik Grandt Stage Thing" userId="86eeb77a-0f48-4d4e-b8a2-841454900ed2" providerId="ADAL" clId="{2C48B224-CBC6-45F6-A8DC-480770404AAE}" dt="2023-05-15T13:57:21.317" v="11874" actId="1076"/>
          <ac:picMkLst>
            <pc:docMk/>
            <pc:sldMk cId="2912397951" sldId="306"/>
            <ac:picMk id="4" creationId="{7BA92946-6024-9D0A-8DD7-E97AB26473A7}"/>
          </ac:picMkLst>
        </pc:picChg>
      </pc:sldChg>
      <pc:sldChg chg="addSp modSp new mod">
        <pc:chgData name="Henrik Grandt Stage Thing" userId="86eeb77a-0f48-4d4e-b8a2-841454900ed2" providerId="ADAL" clId="{2C48B224-CBC6-45F6-A8DC-480770404AAE}" dt="2023-05-15T13:59:26.719" v="12137" actId="1076"/>
        <pc:sldMkLst>
          <pc:docMk/>
          <pc:sldMk cId="3937241657" sldId="307"/>
        </pc:sldMkLst>
        <pc:spChg chg="mod">
          <ac:chgData name="Henrik Grandt Stage Thing" userId="86eeb77a-0f48-4d4e-b8a2-841454900ed2" providerId="ADAL" clId="{2C48B224-CBC6-45F6-A8DC-480770404AAE}" dt="2023-05-15T13:59:08.438" v="12133" actId="20577"/>
          <ac:spMkLst>
            <pc:docMk/>
            <pc:sldMk cId="3937241657" sldId="307"/>
            <ac:spMk id="2" creationId="{42F7573C-5852-EE87-DE8C-3B2F94909C20}"/>
          </ac:spMkLst>
        </pc:spChg>
        <pc:spChg chg="mod">
          <ac:chgData name="Henrik Grandt Stage Thing" userId="86eeb77a-0f48-4d4e-b8a2-841454900ed2" providerId="ADAL" clId="{2C48B224-CBC6-45F6-A8DC-480770404AAE}" dt="2023-05-15T13:57:42.457" v="11907" actId="20577"/>
          <ac:spMkLst>
            <pc:docMk/>
            <pc:sldMk cId="3937241657" sldId="307"/>
            <ac:spMk id="3" creationId="{F1827408-E26D-1B6A-78B5-18DACC40BCE7}"/>
          </ac:spMkLst>
        </pc:spChg>
        <pc:picChg chg="add mod">
          <ac:chgData name="Henrik Grandt Stage Thing" userId="86eeb77a-0f48-4d4e-b8a2-841454900ed2" providerId="ADAL" clId="{2C48B224-CBC6-45F6-A8DC-480770404AAE}" dt="2023-05-15T13:59:26.719" v="12137" actId="1076"/>
          <ac:picMkLst>
            <pc:docMk/>
            <pc:sldMk cId="3937241657" sldId="307"/>
            <ac:picMk id="4" creationId="{BF1D8745-B269-CC9B-21EE-DAF148BBA348}"/>
          </ac:picMkLst>
        </pc:picChg>
      </pc:sldChg>
      <pc:sldChg chg="addSp modSp new mod">
        <pc:chgData name="Henrik Grandt Stage Thing" userId="86eeb77a-0f48-4d4e-b8a2-841454900ed2" providerId="ADAL" clId="{2C48B224-CBC6-45F6-A8DC-480770404AAE}" dt="2023-05-16T10:08:44.326" v="17184" actId="20577"/>
        <pc:sldMkLst>
          <pc:docMk/>
          <pc:sldMk cId="1013765938" sldId="308"/>
        </pc:sldMkLst>
        <pc:spChg chg="mod">
          <ac:chgData name="Henrik Grandt Stage Thing" userId="86eeb77a-0f48-4d4e-b8a2-841454900ed2" providerId="ADAL" clId="{2C48B224-CBC6-45F6-A8DC-480770404AAE}" dt="2023-05-16T10:08:44.326" v="17184" actId="20577"/>
          <ac:spMkLst>
            <pc:docMk/>
            <pc:sldMk cId="1013765938" sldId="308"/>
            <ac:spMk id="2" creationId="{CB5D8D20-6F95-80A7-C709-BB11B105CDAE}"/>
          </ac:spMkLst>
        </pc:spChg>
        <pc:spChg chg="mod">
          <ac:chgData name="Henrik Grandt Stage Thing" userId="86eeb77a-0f48-4d4e-b8a2-841454900ed2" providerId="ADAL" clId="{2C48B224-CBC6-45F6-A8DC-480770404AAE}" dt="2023-05-15T14:01:37.808" v="12166" actId="20577"/>
          <ac:spMkLst>
            <pc:docMk/>
            <pc:sldMk cId="1013765938" sldId="308"/>
            <ac:spMk id="3" creationId="{DC69915B-5104-9168-8945-3F91E5A00D52}"/>
          </ac:spMkLst>
        </pc:spChg>
        <pc:picChg chg="add mod">
          <ac:chgData name="Henrik Grandt Stage Thing" userId="86eeb77a-0f48-4d4e-b8a2-841454900ed2" providerId="ADAL" clId="{2C48B224-CBC6-45F6-A8DC-480770404AAE}" dt="2023-05-15T14:02:54.496" v="12364" actId="1076"/>
          <ac:picMkLst>
            <pc:docMk/>
            <pc:sldMk cId="1013765938" sldId="308"/>
            <ac:picMk id="5" creationId="{398183A7-3778-B595-346C-AA953BD82C23}"/>
          </ac:picMkLst>
        </pc:picChg>
      </pc:sldChg>
      <pc:sldChg chg="modSp new mod">
        <pc:chgData name="Henrik Grandt Stage Thing" userId="86eeb77a-0f48-4d4e-b8a2-841454900ed2" providerId="ADAL" clId="{2C48B224-CBC6-45F6-A8DC-480770404AAE}" dt="2023-05-16T09:08:20.385" v="14718" actId="20577"/>
        <pc:sldMkLst>
          <pc:docMk/>
          <pc:sldMk cId="4031011421" sldId="309"/>
        </pc:sldMkLst>
        <pc:spChg chg="mod">
          <ac:chgData name="Henrik Grandt Stage Thing" userId="86eeb77a-0f48-4d4e-b8a2-841454900ed2" providerId="ADAL" clId="{2C48B224-CBC6-45F6-A8DC-480770404AAE}" dt="2023-05-16T09:08:20.385" v="14718" actId="20577"/>
          <ac:spMkLst>
            <pc:docMk/>
            <pc:sldMk cId="4031011421" sldId="309"/>
            <ac:spMk id="2" creationId="{DA3B13B5-3567-C823-2E77-17E1DFF76088}"/>
          </ac:spMkLst>
        </pc:spChg>
      </pc:sldChg>
      <pc:sldChg chg="addSp modSp new mod">
        <pc:chgData name="Henrik Grandt Stage Thing" userId="86eeb77a-0f48-4d4e-b8a2-841454900ed2" providerId="ADAL" clId="{2C48B224-CBC6-45F6-A8DC-480770404AAE}" dt="2023-05-16T09:17:18.206" v="15158" actId="14100"/>
        <pc:sldMkLst>
          <pc:docMk/>
          <pc:sldMk cId="927881549" sldId="310"/>
        </pc:sldMkLst>
        <pc:spChg chg="mod">
          <ac:chgData name="Henrik Grandt Stage Thing" userId="86eeb77a-0f48-4d4e-b8a2-841454900ed2" providerId="ADAL" clId="{2C48B224-CBC6-45F6-A8DC-480770404AAE}" dt="2023-05-16T09:17:04.531" v="15155" actId="20577"/>
          <ac:spMkLst>
            <pc:docMk/>
            <pc:sldMk cId="927881549" sldId="310"/>
            <ac:spMk id="2" creationId="{7F5AA880-A3D1-A601-836F-64E8D2C9B1AA}"/>
          </ac:spMkLst>
        </pc:spChg>
        <pc:spChg chg="mod">
          <ac:chgData name="Henrik Grandt Stage Thing" userId="86eeb77a-0f48-4d4e-b8a2-841454900ed2" providerId="ADAL" clId="{2C48B224-CBC6-45F6-A8DC-480770404AAE}" dt="2023-05-16T09:12:01.974" v="15060" actId="20577"/>
          <ac:spMkLst>
            <pc:docMk/>
            <pc:sldMk cId="927881549" sldId="310"/>
            <ac:spMk id="3" creationId="{F6D07115-2B31-F253-97E7-E76FCE5CFC69}"/>
          </ac:spMkLst>
        </pc:spChg>
        <pc:picChg chg="add mod">
          <ac:chgData name="Henrik Grandt Stage Thing" userId="86eeb77a-0f48-4d4e-b8a2-841454900ed2" providerId="ADAL" clId="{2C48B224-CBC6-45F6-A8DC-480770404AAE}" dt="2023-05-16T09:17:18.206" v="15158" actId="14100"/>
          <ac:picMkLst>
            <pc:docMk/>
            <pc:sldMk cId="927881549" sldId="310"/>
            <ac:picMk id="4" creationId="{FE299FE2-3E2F-6092-EF2B-7A0C008311F5}"/>
          </ac:picMkLst>
        </pc:picChg>
      </pc:sldChg>
      <pc:sldChg chg="addSp modSp new mod modNotesTx">
        <pc:chgData name="Henrik Grandt Stage Thing" userId="86eeb77a-0f48-4d4e-b8a2-841454900ed2" providerId="ADAL" clId="{2C48B224-CBC6-45F6-A8DC-480770404AAE}" dt="2023-05-23T11:59:27.961" v="21703" actId="20577"/>
        <pc:sldMkLst>
          <pc:docMk/>
          <pc:sldMk cId="3719228048" sldId="311"/>
        </pc:sldMkLst>
        <pc:spChg chg="mod">
          <ac:chgData name="Henrik Grandt Stage Thing" userId="86eeb77a-0f48-4d4e-b8a2-841454900ed2" providerId="ADAL" clId="{2C48B224-CBC6-45F6-A8DC-480770404AAE}" dt="2023-05-16T09:10:42.336" v="15043" actId="20577"/>
          <ac:spMkLst>
            <pc:docMk/>
            <pc:sldMk cId="3719228048" sldId="311"/>
            <ac:spMk id="2" creationId="{71240543-F6BE-E7FF-3314-0B94BED53130}"/>
          </ac:spMkLst>
        </pc:spChg>
        <pc:spChg chg="mod">
          <ac:chgData name="Henrik Grandt Stage Thing" userId="86eeb77a-0f48-4d4e-b8a2-841454900ed2" providerId="ADAL" clId="{2C48B224-CBC6-45F6-A8DC-480770404AAE}" dt="2023-05-16T09:08:54.680" v="14758" actId="20577"/>
          <ac:spMkLst>
            <pc:docMk/>
            <pc:sldMk cId="3719228048" sldId="311"/>
            <ac:spMk id="3" creationId="{595129B4-5818-855F-3402-177353BB4CE0}"/>
          </ac:spMkLst>
        </pc:spChg>
        <pc:picChg chg="add mod">
          <ac:chgData name="Henrik Grandt Stage Thing" userId="86eeb77a-0f48-4d4e-b8a2-841454900ed2" providerId="ADAL" clId="{2C48B224-CBC6-45F6-A8DC-480770404AAE}" dt="2023-05-16T09:10:57.227" v="15047" actId="1076"/>
          <ac:picMkLst>
            <pc:docMk/>
            <pc:sldMk cId="3719228048" sldId="311"/>
            <ac:picMk id="4" creationId="{9A7BED94-C5F9-D64B-F83C-4762526DF20F}"/>
          </ac:picMkLst>
        </pc:picChg>
      </pc:sldChg>
      <pc:sldChg chg="addSp modSp add mod">
        <pc:chgData name="Henrik Grandt Stage Thing" userId="86eeb77a-0f48-4d4e-b8a2-841454900ed2" providerId="ADAL" clId="{2C48B224-CBC6-45F6-A8DC-480770404AAE}" dt="2023-05-16T09:18:24.735" v="15319" actId="1076"/>
        <pc:sldMkLst>
          <pc:docMk/>
          <pc:sldMk cId="2105902630" sldId="312"/>
        </pc:sldMkLst>
        <pc:spChg chg="mod">
          <ac:chgData name="Henrik Grandt Stage Thing" userId="86eeb77a-0f48-4d4e-b8a2-841454900ed2" providerId="ADAL" clId="{2C48B224-CBC6-45F6-A8DC-480770404AAE}" dt="2023-05-16T09:18:08.976" v="15315" actId="20577"/>
          <ac:spMkLst>
            <pc:docMk/>
            <pc:sldMk cId="2105902630" sldId="312"/>
            <ac:spMk id="2" creationId="{7F5AA880-A3D1-A601-836F-64E8D2C9B1AA}"/>
          </ac:spMkLst>
        </pc:spChg>
        <pc:picChg chg="add mod">
          <ac:chgData name="Henrik Grandt Stage Thing" userId="86eeb77a-0f48-4d4e-b8a2-841454900ed2" providerId="ADAL" clId="{2C48B224-CBC6-45F6-A8DC-480770404AAE}" dt="2023-05-16T09:18:24.735" v="15319" actId="1076"/>
          <ac:picMkLst>
            <pc:docMk/>
            <pc:sldMk cId="2105902630" sldId="312"/>
            <ac:picMk id="4" creationId="{24D57031-4A28-2B9C-EBD8-614A1D081836}"/>
          </ac:picMkLst>
        </pc:picChg>
      </pc:sldChg>
      <pc:sldChg chg="addSp modSp add mod">
        <pc:chgData name="Henrik Grandt Stage Thing" userId="86eeb77a-0f48-4d4e-b8a2-841454900ed2" providerId="ADAL" clId="{2C48B224-CBC6-45F6-A8DC-480770404AAE}" dt="2023-05-16T09:19:47.541" v="15536" actId="1076"/>
        <pc:sldMkLst>
          <pc:docMk/>
          <pc:sldMk cId="1800747147" sldId="313"/>
        </pc:sldMkLst>
        <pc:spChg chg="mod">
          <ac:chgData name="Henrik Grandt Stage Thing" userId="86eeb77a-0f48-4d4e-b8a2-841454900ed2" providerId="ADAL" clId="{2C48B224-CBC6-45F6-A8DC-480770404AAE}" dt="2023-05-16T09:19:29.053" v="15532" actId="20577"/>
          <ac:spMkLst>
            <pc:docMk/>
            <pc:sldMk cId="1800747147" sldId="313"/>
            <ac:spMk id="2" creationId="{7F5AA880-A3D1-A601-836F-64E8D2C9B1AA}"/>
          </ac:spMkLst>
        </pc:spChg>
        <pc:picChg chg="add mod">
          <ac:chgData name="Henrik Grandt Stage Thing" userId="86eeb77a-0f48-4d4e-b8a2-841454900ed2" providerId="ADAL" clId="{2C48B224-CBC6-45F6-A8DC-480770404AAE}" dt="2023-05-16T09:19:47.541" v="15536" actId="1076"/>
          <ac:picMkLst>
            <pc:docMk/>
            <pc:sldMk cId="1800747147" sldId="313"/>
            <ac:picMk id="4" creationId="{D51DCF1C-7C43-BCFA-A943-6B89F9F3B2C5}"/>
          </ac:picMkLst>
        </pc:picChg>
      </pc:sldChg>
      <pc:sldChg chg="addSp modSp add mod">
        <pc:chgData name="Henrik Grandt Stage Thing" userId="86eeb77a-0f48-4d4e-b8a2-841454900ed2" providerId="ADAL" clId="{2C48B224-CBC6-45F6-A8DC-480770404AAE}" dt="2023-05-16T09:20:44.715" v="15606" actId="20577"/>
        <pc:sldMkLst>
          <pc:docMk/>
          <pc:sldMk cId="4120365052" sldId="314"/>
        </pc:sldMkLst>
        <pc:spChg chg="mod">
          <ac:chgData name="Henrik Grandt Stage Thing" userId="86eeb77a-0f48-4d4e-b8a2-841454900ed2" providerId="ADAL" clId="{2C48B224-CBC6-45F6-A8DC-480770404AAE}" dt="2023-05-16T09:20:44.715" v="15606" actId="20577"/>
          <ac:spMkLst>
            <pc:docMk/>
            <pc:sldMk cId="4120365052" sldId="314"/>
            <ac:spMk id="2" creationId="{7F5AA880-A3D1-A601-836F-64E8D2C9B1AA}"/>
          </ac:spMkLst>
        </pc:spChg>
        <pc:picChg chg="add mod">
          <ac:chgData name="Henrik Grandt Stage Thing" userId="86eeb77a-0f48-4d4e-b8a2-841454900ed2" providerId="ADAL" clId="{2C48B224-CBC6-45F6-A8DC-480770404AAE}" dt="2023-05-16T09:20:42.156" v="15604" actId="1076"/>
          <ac:picMkLst>
            <pc:docMk/>
            <pc:sldMk cId="4120365052" sldId="314"/>
            <ac:picMk id="4" creationId="{54C0C91C-FCAC-C2D8-649F-8F166BDB2FDD}"/>
          </ac:picMkLst>
        </pc:picChg>
      </pc:sldChg>
      <pc:sldChg chg="addSp modSp new mod">
        <pc:chgData name="Henrik Grandt Stage Thing" userId="86eeb77a-0f48-4d4e-b8a2-841454900ed2" providerId="ADAL" clId="{2C48B224-CBC6-45F6-A8DC-480770404AAE}" dt="2023-05-16T09:22:59.530" v="15746" actId="14100"/>
        <pc:sldMkLst>
          <pc:docMk/>
          <pc:sldMk cId="3211149798" sldId="315"/>
        </pc:sldMkLst>
        <pc:spChg chg="mod">
          <ac:chgData name="Henrik Grandt Stage Thing" userId="86eeb77a-0f48-4d4e-b8a2-841454900ed2" providerId="ADAL" clId="{2C48B224-CBC6-45F6-A8DC-480770404AAE}" dt="2023-05-16T09:22:44.831" v="15743" actId="20577"/>
          <ac:spMkLst>
            <pc:docMk/>
            <pc:sldMk cId="3211149798" sldId="315"/>
            <ac:spMk id="2" creationId="{4C00C6E3-0F0E-E2EB-9CA9-76447C8898EA}"/>
          </ac:spMkLst>
        </pc:spChg>
        <pc:spChg chg="mod">
          <ac:chgData name="Henrik Grandt Stage Thing" userId="86eeb77a-0f48-4d4e-b8a2-841454900ed2" providerId="ADAL" clId="{2C48B224-CBC6-45F6-A8DC-480770404AAE}" dt="2023-05-16T09:21:16.144" v="15643" actId="20577"/>
          <ac:spMkLst>
            <pc:docMk/>
            <pc:sldMk cId="3211149798" sldId="315"/>
            <ac:spMk id="3" creationId="{6ED74666-F26A-95E7-59B7-B8C54BB0C648}"/>
          </ac:spMkLst>
        </pc:spChg>
        <pc:picChg chg="add mod">
          <ac:chgData name="Henrik Grandt Stage Thing" userId="86eeb77a-0f48-4d4e-b8a2-841454900ed2" providerId="ADAL" clId="{2C48B224-CBC6-45F6-A8DC-480770404AAE}" dt="2023-05-16T09:22:59.530" v="15746" actId="14100"/>
          <ac:picMkLst>
            <pc:docMk/>
            <pc:sldMk cId="3211149798" sldId="315"/>
            <ac:picMk id="4" creationId="{F725014B-D3D0-2B04-FB68-8D385ACB1945}"/>
          </ac:picMkLst>
        </pc:picChg>
      </pc:sldChg>
      <pc:sldChg chg="addSp modSp add mod">
        <pc:chgData name="Henrik Grandt Stage Thing" userId="86eeb77a-0f48-4d4e-b8a2-841454900ed2" providerId="ADAL" clId="{2C48B224-CBC6-45F6-A8DC-480770404AAE}" dt="2023-05-16T09:24:34.540" v="15988" actId="1076"/>
        <pc:sldMkLst>
          <pc:docMk/>
          <pc:sldMk cId="2290596727" sldId="316"/>
        </pc:sldMkLst>
        <pc:spChg chg="mod">
          <ac:chgData name="Henrik Grandt Stage Thing" userId="86eeb77a-0f48-4d4e-b8a2-841454900ed2" providerId="ADAL" clId="{2C48B224-CBC6-45F6-A8DC-480770404AAE}" dt="2023-05-16T09:23:54.350" v="15979" actId="20577"/>
          <ac:spMkLst>
            <pc:docMk/>
            <pc:sldMk cId="2290596727" sldId="316"/>
            <ac:spMk id="2" creationId="{4C00C6E3-0F0E-E2EB-9CA9-76447C8898EA}"/>
          </ac:spMkLst>
        </pc:spChg>
        <pc:picChg chg="add mod">
          <ac:chgData name="Henrik Grandt Stage Thing" userId="86eeb77a-0f48-4d4e-b8a2-841454900ed2" providerId="ADAL" clId="{2C48B224-CBC6-45F6-A8DC-480770404AAE}" dt="2023-05-16T09:24:34.540" v="15988" actId="1076"/>
          <ac:picMkLst>
            <pc:docMk/>
            <pc:sldMk cId="2290596727" sldId="316"/>
            <ac:picMk id="4" creationId="{F4A7426D-12F1-7985-2012-6EBD74D47F3F}"/>
          </ac:picMkLst>
        </pc:picChg>
      </pc:sldChg>
      <pc:sldChg chg="addSp modSp add mod">
        <pc:chgData name="Henrik Grandt Stage Thing" userId="86eeb77a-0f48-4d4e-b8a2-841454900ed2" providerId="ADAL" clId="{2C48B224-CBC6-45F6-A8DC-480770404AAE}" dt="2023-05-16T09:26:02.754" v="16222" actId="1076"/>
        <pc:sldMkLst>
          <pc:docMk/>
          <pc:sldMk cId="83126908" sldId="317"/>
        </pc:sldMkLst>
        <pc:spChg chg="mod">
          <ac:chgData name="Henrik Grandt Stage Thing" userId="86eeb77a-0f48-4d4e-b8a2-841454900ed2" providerId="ADAL" clId="{2C48B224-CBC6-45F6-A8DC-480770404AAE}" dt="2023-05-16T09:25:48.308" v="16218" actId="20577"/>
          <ac:spMkLst>
            <pc:docMk/>
            <pc:sldMk cId="83126908" sldId="317"/>
            <ac:spMk id="2" creationId="{4C00C6E3-0F0E-E2EB-9CA9-76447C8898EA}"/>
          </ac:spMkLst>
        </pc:spChg>
        <pc:picChg chg="add mod">
          <ac:chgData name="Henrik Grandt Stage Thing" userId="86eeb77a-0f48-4d4e-b8a2-841454900ed2" providerId="ADAL" clId="{2C48B224-CBC6-45F6-A8DC-480770404AAE}" dt="2023-05-16T09:26:02.754" v="16222" actId="1076"/>
          <ac:picMkLst>
            <pc:docMk/>
            <pc:sldMk cId="83126908" sldId="317"/>
            <ac:picMk id="4" creationId="{89C84410-06D8-3575-79EF-3EC20DBB0CF2}"/>
          </ac:picMkLst>
        </pc:picChg>
      </pc:sldChg>
      <pc:sldChg chg="addSp modSp add mod">
        <pc:chgData name="Henrik Grandt Stage Thing" userId="86eeb77a-0f48-4d4e-b8a2-841454900ed2" providerId="ADAL" clId="{2C48B224-CBC6-45F6-A8DC-480770404AAE}" dt="2023-05-16T09:27:00.226" v="16380" actId="1076"/>
        <pc:sldMkLst>
          <pc:docMk/>
          <pc:sldMk cId="1215605046" sldId="318"/>
        </pc:sldMkLst>
        <pc:spChg chg="mod">
          <ac:chgData name="Henrik Grandt Stage Thing" userId="86eeb77a-0f48-4d4e-b8a2-841454900ed2" providerId="ADAL" clId="{2C48B224-CBC6-45F6-A8DC-480770404AAE}" dt="2023-05-16T09:26:44.542" v="16376" actId="20577"/>
          <ac:spMkLst>
            <pc:docMk/>
            <pc:sldMk cId="1215605046" sldId="318"/>
            <ac:spMk id="2" creationId="{4C00C6E3-0F0E-E2EB-9CA9-76447C8898EA}"/>
          </ac:spMkLst>
        </pc:spChg>
        <pc:picChg chg="add mod">
          <ac:chgData name="Henrik Grandt Stage Thing" userId="86eeb77a-0f48-4d4e-b8a2-841454900ed2" providerId="ADAL" clId="{2C48B224-CBC6-45F6-A8DC-480770404AAE}" dt="2023-05-16T09:27:00.226" v="16380" actId="1076"/>
          <ac:picMkLst>
            <pc:docMk/>
            <pc:sldMk cId="1215605046" sldId="318"/>
            <ac:picMk id="4" creationId="{B710B52E-AE04-4EF7-2651-1119BAE50D12}"/>
          </ac:picMkLst>
        </pc:picChg>
      </pc:sldChg>
      <pc:sldChg chg="addSp modSp add mod">
        <pc:chgData name="Henrik Grandt Stage Thing" userId="86eeb77a-0f48-4d4e-b8a2-841454900ed2" providerId="ADAL" clId="{2C48B224-CBC6-45F6-A8DC-480770404AAE}" dt="2023-05-16T09:28:05.975" v="16514" actId="14100"/>
        <pc:sldMkLst>
          <pc:docMk/>
          <pc:sldMk cId="854174784" sldId="319"/>
        </pc:sldMkLst>
        <pc:spChg chg="mod">
          <ac:chgData name="Henrik Grandt Stage Thing" userId="86eeb77a-0f48-4d4e-b8a2-841454900ed2" providerId="ADAL" clId="{2C48B224-CBC6-45F6-A8DC-480770404AAE}" dt="2023-05-16T09:27:49.683" v="16508" actId="20577"/>
          <ac:spMkLst>
            <pc:docMk/>
            <pc:sldMk cId="854174784" sldId="319"/>
            <ac:spMk id="2" creationId="{4C00C6E3-0F0E-E2EB-9CA9-76447C8898EA}"/>
          </ac:spMkLst>
        </pc:spChg>
        <pc:picChg chg="add mod">
          <ac:chgData name="Henrik Grandt Stage Thing" userId="86eeb77a-0f48-4d4e-b8a2-841454900ed2" providerId="ADAL" clId="{2C48B224-CBC6-45F6-A8DC-480770404AAE}" dt="2023-05-16T09:28:05.975" v="16514" actId="14100"/>
          <ac:picMkLst>
            <pc:docMk/>
            <pc:sldMk cId="854174784" sldId="319"/>
            <ac:picMk id="4" creationId="{1ED8D38C-3944-6045-D9D4-3BC9BEB01524}"/>
          </ac:picMkLst>
        </pc:picChg>
      </pc:sldChg>
      <pc:sldChg chg="addSp modSp new mod">
        <pc:chgData name="Henrik Grandt Stage Thing" userId="86eeb77a-0f48-4d4e-b8a2-841454900ed2" providerId="ADAL" clId="{2C48B224-CBC6-45F6-A8DC-480770404AAE}" dt="2023-05-16T09:32:07.386" v="16794" actId="1076"/>
        <pc:sldMkLst>
          <pc:docMk/>
          <pc:sldMk cId="2112915472" sldId="320"/>
        </pc:sldMkLst>
        <pc:spChg chg="mod">
          <ac:chgData name="Henrik Grandt Stage Thing" userId="86eeb77a-0f48-4d4e-b8a2-841454900ed2" providerId="ADAL" clId="{2C48B224-CBC6-45F6-A8DC-480770404AAE}" dt="2023-05-16T09:31:55.345" v="16790" actId="20577"/>
          <ac:spMkLst>
            <pc:docMk/>
            <pc:sldMk cId="2112915472" sldId="320"/>
            <ac:spMk id="2" creationId="{D266906B-8190-EB9B-5E7B-710C07B8E8E9}"/>
          </ac:spMkLst>
        </pc:spChg>
        <pc:spChg chg="mod">
          <ac:chgData name="Henrik Grandt Stage Thing" userId="86eeb77a-0f48-4d4e-b8a2-841454900ed2" providerId="ADAL" clId="{2C48B224-CBC6-45F6-A8DC-480770404AAE}" dt="2023-05-16T09:28:25.357" v="16524" actId="20577"/>
          <ac:spMkLst>
            <pc:docMk/>
            <pc:sldMk cId="2112915472" sldId="320"/>
            <ac:spMk id="3" creationId="{77E23054-BE26-C0D5-2EEC-2984F7B325B1}"/>
          </ac:spMkLst>
        </pc:spChg>
        <pc:picChg chg="add mod">
          <ac:chgData name="Henrik Grandt Stage Thing" userId="86eeb77a-0f48-4d4e-b8a2-841454900ed2" providerId="ADAL" clId="{2C48B224-CBC6-45F6-A8DC-480770404AAE}" dt="2023-05-16T09:32:07.386" v="16794" actId="1076"/>
          <ac:picMkLst>
            <pc:docMk/>
            <pc:sldMk cId="2112915472" sldId="320"/>
            <ac:picMk id="4" creationId="{7FE6440F-2E60-DD95-CF2C-3CCB56A94701}"/>
          </ac:picMkLst>
        </pc:picChg>
      </pc:sldChg>
      <pc:sldChg chg="addSp modSp add mod ord">
        <pc:chgData name="Henrik Grandt Stage Thing" userId="86eeb77a-0f48-4d4e-b8a2-841454900ed2" providerId="ADAL" clId="{2C48B224-CBC6-45F6-A8DC-480770404AAE}" dt="2023-05-16T09:31:24.808" v="16706"/>
        <pc:sldMkLst>
          <pc:docMk/>
          <pc:sldMk cId="3392959395" sldId="321"/>
        </pc:sldMkLst>
        <pc:spChg chg="mod">
          <ac:chgData name="Henrik Grandt Stage Thing" userId="86eeb77a-0f48-4d4e-b8a2-841454900ed2" providerId="ADAL" clId="{2C48B224-CBC6-45F6-A8DC-480770404AAE}" dt="2023-05-16T09:31:04.012" v="16700" actId="20577"/>
          <ac:spMkLst>
            <pc:docMk/>
            <pc:sldMk cId="3392959395" sldId="321"/>
            <ac:spMk id="2" creationId="{D266906B-8190-EB9B-5E7B-710C07B8E8E9}"/>
          </ac:spMkLst>
        </pc:spChg>
        <pc:picChg chg="add mod">
          <ac:chgData name="Henrik Grandt Stage Thing" userId="86eeb77a-0f48-4d4e-b8a2-841454900ed2" providerId="ADAL" clId="{2C48B224-CBC6-45F6-A8DC-480770404AAE}" dt="2023-05-16T09:31:19.535" v="16704" actId="1076"/>
          <ac:picMkLst>
            <pc:docMk/>
            <pc:sldMk cId="3392959395" sldId="321"/>
            <ac:picMk id="4" creationId="{095D19F8-C227-7D4F-CBBF-6BBAEC2A3A05}"/>
          </ac:picMkLst>
        </pc:picChg>
      </pc:sldChg>
      <pc:sldChg chg="addSp modSp new mod">
        <pc:chgData name="Henrik Grandt Stage Thing" userId="86eeb77a-0f48-4d4e-b8a2-841454900ed2" providerId="ADAL" clId="{2C48B224-CBC6-45F6-A8DC-480770404AAE}" dt="2023-05-16T10:02:50.648" v="17154" actId="14100"/>
        <pc:sldMkLst>
          <pc:docMk/>
          <pc:sldMk cId="4021643605" sldId="322"/>
        </pc:sldMkLst>
        <pc:spChg chg="mod">
          <ac:chgData name="Henrik Grandt Stage Thing" userId="86eeb77a-0f48-4d4e-b8a2-841454900ed2" providerId="ADAL" clId="{2C48B224-CBC6-45F6-A8DC-480770404AAE}" dt="2023-05-16T10:02:33.582" v="17150" actId="20577"/>
          <ac:spMkLst>
            <pc:docMk/>
            <pc:sldMk cId="4021643605" sldId="322"/>
            <ac:spMk id="2" creationId="{48B95B5A-8368-1693-573F-A448ADC08C47}"/>
          </ac:spMkLst>
        </pc:spChg>
        <pc:spChg chg="mod">
          <ac:chgData name="Henrik Grandt Stage Thing" userId="86eeb77a-0f48-4d4e-b8a2-841454900ed2" providerId="ADAL" clId="{2C48B224-CBC6-45F6-A8DC-480770404AAE}" dt="2023-05-16T10:00:25.864" v="16815" actId="20577"/>
          <ac:spMkLst>
            <pc:docMk/>
            <pc:sldMk cId="4021643605" sldId="322"/>
            <ac:spMk id="3" creationId="{D8455FE1-B1E1-1282-C97E-D01DCB3AE34F}"/>
          </ac:spMkLst>
        </pc:spChg>
        <pc:picChg chg="add mod">
          <ac:chgData name="Henrik Grandt Stage Thing" userId="86eeb77a-0f48-4d4e-b8a2-841454900ed2" providerId="ADAL" clId="{2C48B224-CBC6-45F6-A8DC-480770404AAE}" dt="2023-05-16T10:02:50.648" v="17154" actId="14100"/>
          <ac:picMkLst>
            <pc:docMk/>
            <pc:sldMk cId="4021643605" sldId="322"/>
            <ac:picMk id="4" creationId="{F371DBFC-43BE-C96E-D884-01714322C33F}"/>
          </ac:picMkLst>
        </pc:picChg>
      </pc:sldChg>
      <pc:sldChg chg="addSp modSp add mod ord">
        <pc:chgData name="Henrik Grandt Stage Thing" userId="86eeb77a-0f48-4d4e-b8a2-841454900ed2" providerId="ADAL" clId="{2C48B224-CBC6-45F6-A8DC-480770404AAE}" dt="2023-05-16T10:01:19.299" v="16901"/>
        <pc:sldMkLst>
          <pc:docMk/>
          <pc:sldMk cId="2364126007" sldId="323"/>
        </pc:sldMkLst>
        <pc:spChg chg="mod">
          <ac:chgData name="Henrik Grandt Stage Thing" userId="86eeb77a-0f48-4d4e-b8a2-841454900ed2" providerId="ADAL" clId="{2C48B224-CBC6-45F6-A8DC-480770404AAE}" dt="2023-05-16T10:01:01.560" v="16895" actId="20577"/>
          <ac:spMkLst>
            <pc:docMk/>
            <pc:sldMk cId="2364126007" sldId="323"/>
            <ac:spMk id="2" creationId="{48B95B5A-8368-1693-573F-A448ADC08C47}"/>
          </ac:spMkLst>
        </pc:spChg>
        <pc:picChg chg="add mod">
          <ac:chgData name="Henrik Grandt Stage Thing" userId="86eeb77a-0f48-4d4e-b8a2-841454900ed2" providerId="ADAL" clId="{2C48B224-CBC6-45F6-A8DC-480770404AAE}" dt="2023-05-16T10:01:14.836" v="16899" actId="1076"/>
          <ac:picMkLst>
            <pc:docMk/>
            <pc:sldMk cId="2364126007" sldId="323"/>
            <ac:picMk id="4" creationId="{5D2280A7-A54F-D037-F331-C725D4E5D532}"/>
          </ac:picMkLst>
        </pc:picChg>
      </pc:sldChg>
      <pc:sldChg chg="addSp modSp new mod modNotesTx">
        <pc:chgData name="Henrik Grandt Stage Thing" userId="86eeb77a-0f48-4d4e-b8a2-841454900ed2" providerId="ADAL" clId="{2C48B224-CBC6-45F6-A8DC-480770404AAE}" dt="2023-05-16T10:11:34.608" v="17669"/>
        <pc:sldMkLst>
          <pc:docMk/>
          <pc:sldMk cId="2572538209" sldId="324"/>
        </pc:sldMkLst>
        <pc:spChg chg="mod">
          <ac:chgData name="Henrik Grandt Stage Thing" userId="86eeb77a-0f48-4d4e-b8a2-841454900ed2" providerId="ADAL" clId="{2C48B224-CBC6-45F6-A8DC-480770404AAE}" dt="2023-05-16T10:11:11.646" v="17665" actId="20577"/>
          <ac:spMkLst>
            <pc:docMk/>
            <pc:sldMk cId="2572538209" sldId="324"/>
            <ac:spMk id="2" creationId="{D9492A00-28C5-AECC-9FD2-F7A0045B774F}"/>
          </ac:spMkLst>
        </pc:spChg>
        <pc:spChg chg="mod">
          <ac:chgData name="Henrik Grandt Stage Thing" userId="86eeb77a-0f48-4d4e-b8a2-841454900ed2" providerId="ADAL" clId="{2C48B224-CBC6-45F6-A8DC-480770404AAE}" dt="2023-05-16T10:09:02.140" v="17223" actId="20577"/>
          <ac:spMkLst>
            <pc:docMk/>
            <pc:sldMk cId="2572538209" sldId="324"/>
            <ac:spMk id="3" creationId="{6B30FD28-910F-53AE-165A-4CBA89D3DC69}"/>
          </ac:spMkLst>
        </pc:spChg>
        <pc:picChg chg="add mod">
          <ac:chgData name="Henrik Grandt Stage Thing" userId="86eeb77a-0f48-4d4e-b8a2-841454900ed2" providerId="ADAL" clId="{2C48B224-CBC6-45F6-A8DC-480770404AAE}" dt="2023-05-16T10:11:23.309" v="17668" actId="1076"/>
          <ac:picMkLst>
            <pc:docMk/>
            <pc:sldMk cId="2572538209" sldId="324"/>
            <ac:picMk id="4" creationId="{CFA5559C-9053-6F13-D550-ABD169278DE9}"/>
          </ac:picMkLst>
        </pc:picChg>
      </pc:sldChg>
      <pc:sldChg chg="modSp new mod">
        <pc:chgData name="Henrik Grandt Stage Thing" userId="86eeb77a-0f48-4d4e-b8a2-841454900ed2" providerId="ADAL" clId="{2C48B224-CBC6-45F6-A8DC-480770404AAE}" dt="2023-05-23T09:49:53.437" v="17696" actId="20577"/>
        <pc:sldMkLst>
          <pc:docMk/>
          <pc:sldMk cId="1887870936" sldId="325"/>
        </pc:sldMkLst>
        <pc:spChg chg="mod">
          <ac:chgData name="Henrik Grandt Stage Thing" userId="86eeb77a-0f48-4d4e-b8a2-841454900ed2" providerId="ADAL" clId="{2C48B224-CBC6-45F6-A8DC-480770404AAE}" dt="2023-05-23T09:49:53.437" v="17696" actId="20577"/>
          <ac:spMkLst>
            <pc:docMk/>
            <pc:sldMk cId="1887870936" sldId="325"/>
            <ac:spMk id="2" creationId="{DA1F4F46-8959-465C-FEF1-DE3A2938C814}"/>
          </ac:spMkLst>
        </pc:spChg>
      </pc:sldChg>
      <pc:sldChg chg="addSp modSp new mod">
        <pc:chgData name="Henrik Grandt Stage Thing" userId="86eeb77a-0f48-4d4e-b8a2-841454900ed2" providerId="ADAL" clId="{2C48B224-CBC6-45F6-A8DC-480770404AAE}" dt="2023-05-23T09:53:12.566" v="17878" actId="1076"/>
        <pc:sldMkLst>
          <pc:docMk/>
          <pc:sldMk cId="2840763648" sldId="326"/>
        </pc:sldMkLst>
        <pc:spChg chg="mod">
          <ac:chgData name="Henrik Grandt Stage Thing" userId="86eeb77a-0f48-4d4e-b8a2-841454900ed2" providerId="ADAL" clId="{2C48B224-CBC6-45F6-A8DC-480770404AAE}" dt="2023-05-23T09:52:58.832" v="17874" actId="20577"/>
          <ac:spMkLst>
            <pc:docMk/>
            <pc:sldMk cId="2840763648" sldId="326"/>
            <ac:spMk id="2" creationId="{48E314F3-EA49-98AB-AA5D-4305327467B0}"/>
          </ac:spMkLst>
        </pc:spChg>
        <pc:spChg chg="mod">
          <ac:chgData name="Henrik Grandt Stage Thing" userId="86eeb77a-0f48-4d4e-b8a2-841454900ed2" providerId="ADAL" clId="{2C48B224-CBC6-45F6-A8DC-480770404AAE}" dt="2023-05-23T09:52:07.748" v="17724" actId="20577"/>
          <ac:spMkLst>
            <pc:docMk/>
            <pc:sldMk cId="2840763648" sldId="326"/>
            <ac:spMk id="3" creationId="{5932C151-DC07-ACCE-F119-CD3DBD7FE30A}"/>
          </ac:spMkLst>
        </pc:spChg>
        <pc:picChg chg="add mod">
          <ac:chgData name="Henrik Grandt Stage Thing" userId="86eeb77a-0f48-4d4e-b8a2-841454900ed2" providerId="ADAL" clId="{2C48B224-CBC6-45F6-A8DC-480770404AAE}" dt="2023-05-23T09:53:12.566" v="17878" actId="1076"/>
          <ac:picMkLst>
            <pc:docMk/>
            <pc:sldMk cId="2840763648" sldId="326"/>
            <ac:picMk id="4" creationId="{4C21553F-5A2D-6445-9254-FFC2A2567143}"/>
          </ac:picMkLst>
        </pc:picChg>
      </pc:sldChg>
      <pc:sldChg chg="addSp modSp new mod">
        <pc:chgData name="Henrik Grandt Stage Thing" userId="86eeb77a-0f48-4d4e-b8a2-841454900ed2" providerId="ADAL" clId="{2C48B224-CBC6-45F6-A8DC-480770404AAE}" dt="2023-05-23T09:54:25.139" v="18107" actId="14100"/>
        <pc:sldMkLst>
          <pc:docMk/>
          <pc:sldMk cId="535280771" sldId="327"/>
        </pc:sldMkLst>
        <pc:spChg chg="mod">
          <ac:chgData name="Henrik Grandt Stage Thing" userId="86eeb77a-0f48-4d4e-b8a2-841454900ed2" providerId="ADAL" clId="{2C48B224-CBC6-45F6-A8DC-480770404AAE}" dt="2023-05-23T09:54:13.347" v="18104" actId="20577"/>
          <ac:spMkLst>
            <pc:docMk/>
            <pc:sldMk cId="535280771" sldId="327"/>
            <ac:spMk id="2" creationId="{FFB4E077-C28D-5D28-E4D4-55E669B555F3}"/>
          </ac:spMkLst>
        </pc:spChg>
        <pc:spChg chg="mod">
          <ac:chgData name="Henrik Grandt Stage Thing" userId="86eeb77a-0f48-4d4e-b8a2-841454900ed2" providerId="ADAL" clId="{2C48B224-CBC6-45F6-A8DC-480770404AAE}" dt="2023-05-23T09:53:28.527" v="17906" actId="20577"/>
          <ac:spMkLst>
            <pc:docMk/>
            <pc:sldMk cId="535280771" sldId="327"/>
            <ac:spMk id="3" creationId="{88697742-272F-EFD3-8846-F3B6E0F0699A}"/>
          </ac:spMkLst>
        </pc:spChg>
        <pc:picChg chg="add mod">
          <ac:chgData name="Henrik Grandt Stage Thing" userId="86eeb77a-0f48-4d4e-b8a2-841454900ed2" providerId="ADAL" clId="{2C48B224-CBC6-45F6-A8DC-480770404AAE}" dt="2023-05-23T09:54:25.139" v="18107" actId="14100"/>
          <ac:picMkLst>
            <pc:docMk/>
            <pc:sldMk cId="535280771" sldId="327"/>
            <ac:picMk id="4" creationId="{1758515F-0BF2-40D6-8A37-58962679865B}"/>
          </ac:picMkLst>
        </pc:picChg>
      </pc:sldChg>
      <pc:sldChg chg="addSp modSp new mod">
        <pc:chgData name="Henrik Grandt Stage Thing" userId="86eeb77a-0f48-4d4e-b8a2-841454900ed2" providerId="ADAL" clId="{2C48B224-CBC6-45F6-A8DC-480770404AAE}" dt="2023-05-23T09:58:56.710" v="18324" actId="14100"/>
        <pc:sldMkLst>
          <pc:docMk/>
          <pc:sldMk cId="1922588783" sldId="328"/>
        </pc:sldMkLst>
        <pc:spChg chg="mod">
          <ac:chgData name="Henrik Grandt Stage Thing" userId="86eeb77a-0f48-4d4e-b8a2-841454900ed2" providerId="ADAL" clId="{2C48B224-CBC6-45F6-A8DC-480770404AAE}" dt="2023-05-23T09:58:46.073" v="18321" actId="20577"/>
          <ac:spMkLst>
            <pc:docMk/>
            <pc:sldMk cId="1922588783" sldId="328"/>
            <ac:spMk id="2" creationId="{F10556EF-D622-6D67-05B1-883484EE31EC}"/>
          </ac:spMkLst>
        </pc:spChg>
        <pc:spChg chg="mod">
          <ac:chgData name="Henrik Grandt Stage Thing" userId="86eeb77a-0f48-4d4e-b8a2-841454900ed2" providerId="ADAL" clId="{2C48B224-CBC6-45F6-A8DC-480770404AAE}" dt="2023-05-23T09:57:04.112" v="18131" actId="20577"/>
          <ac:spMkLst>
            <pc:docMk/>
            <pc:sldMk cId="1922588783" sldId="328"/>
            <ac:spMk id="3" creationId="{5D8EB336-1E3B-3326-30C2-C18D2F941816}"/>
          </ac:spMkLst>
        </pc:spChg>
        <pc:picChg chg="add mod">
          <ac:chgData name="Henrik Grandt Stage Thing" userId="86eeb77a-0f48-4d4e-b8a2-841454900ed2" providerId="ADAL" clId="{2C48B224-CBC6-45F6-A8DC-480770404AAE}" dt="2023-05-23T09:58:56.710" v="18324" actId="14100"/>
          <ac:picMkLst>
            <pc:docMk/>
            <pc:sldMk cId="1922588783" sldId="328"/>
            <ac:picMk id="4" creationId="{17CDBC09-9307-4BA2-B3C6-F11DAC61F6EF}"/>
          </ac:picMkLst>
        </pc:picChg>
      </pc:sldChg>
      <pc:sldChg chg="addSp modSp add mod">
        <pc:chgData name="Henrik Grandt Stage Thing" userId="86eeb77a-0f48-4d4e-b8a2-841454900ed2" providerId="ADAL" clId="{2C48B224-CBC6-45F6-A8DC-480770404AAE}" dt="2023-05-23T10:43:27.075" v="20914" actId="1076"/>
        <pc:sldMkLst>
          <pc:docMk/>
          <pc:sldMk cId="4251883732" sldId="329"/>
        </pc:sldMkLst>
        <pc:spChg chg="mod">
          <ac:chgData name="Henrik Grandt Stage Thing" userId="86eeb77a-0f48-4d4e-b8a2-841454900ed2" providerId="ADAL" clId="{2C48B224-CBC6-45F6-A8DC-480770404AAE}" dt="2023-05-23T10:43:18.463" v="20911" actId="20577"/>
          <ac:spMkLst>
            <pc:docMk/>
            <pc:sldMk cId="4251883732" sldId="329"/>
            <ac:spMk id="2" creationId="{F10556EF-D622-6D67-05B1-883484EE31EC}"/>
          </ac:spMkLst>
        </pc:spChg>
        <pc:picChg chg="add mod">
          <ac:chgData name="Henrik Grandt Stage Thing" userId="86eeb77a-0f48-4d4e-b8a2-841454900ed2" providerId="ADAL" clId="{2C48B224-CBC6-45F6-A8DC-480770404AAE}" dt="2023-05-23T10:43:27.075" v="20914" actId="1076"/>
          <ac:picMkLst>
            <pc:docMk/>
            <pc:sldMk cId="4251883732" sldId="329"/>
            <ac:picMk id="4" creationId="{8B934EC8-7922-1BCB-B404-56CBAA35325E}"/>
          </ac:picMkLst>
        </pc:picChg>
      </pc:sldChg>
      <pc:sldChg chg="addSp modSp new mod">
        <pc:chgData name="Henrik Grandt Stage Thing" userId="86eeb77a-0f48-4d4e-b8a2-841454900ed2" providerId="ADAL" clId="{2C48B224-CBC6-45F6-A8DC-480770404AAE}" dt="2023-05-23T10:02:49.891" v="18888" actId="1076"/>
        <pc:sldMkLst>
          <pc:docMk/>
          <pc:sldMk cId="3840027885" sldId="330"/>
        </pc:sldMkLst>
        <pc:spChg chg="mod">
          <ac:chgData name="Henrik Grandt Stage Thing" userId="86eeb77a-0f48-4d4e-b8a2-841454900ed2" providerId="ADAL" clId="{2C48B224-CBC6-45F6-A8DC-480770404AAE}" dt="2023-05-23T10:02:32.994" v="18883" actId="20577"/>
          <ac:spMkLst>
            <pc:docMk/>
            <pc:sldMk cId="3840027885" sldId="330"/>
            <ac:spMk id="2" creationId="{14ACB149-628C-1E58-D307-AE834584EB99}"/>
          </ac:spMkLst>
        </pc:spChg>
        <pc:spChg chg="mod">
          <ac:chgData name="Henrik Grandt Stage Thing" userId="86eeb77a-0f48-4d4e-b8a2-841454900ed2" providerId="ADAL" clId="{2C48B224-CBC6-45F6-A8DC-480770404AAE}" dt="2023-05-23T10:01:45.316" v="18596" actId="20577"/>
          <ac:spMkLst>
            <pc:docMk/>
            <pc:sldMk cId="3840027885" sldId="330"/>
            <ac:spMk id="3" creationId="{43C18834-0126-715A-8ED6-0D293F03EDEA}"/>
          </ac:spMkLst>
        </pc:spChg>
        <pc:picChg chg="add mod">
          <ac:chgData name="Henrik Grandt Stage Thing" userId="86eeb77a-0f48-4d4e-b8a2-841454900ed2" providerId="ADAL" clId="{2C48B224-CBC6-45F6-A8DC-480770404AAE}" dt="2023-05-23T10:02:49.891" v="18888" actId="1076"/>
          <ac:picMkLst>
            <pc:docMk/>
            <pc:sldMk cId="3840027885" sldId="330"/>
            <ac:picMk id="4" creationId="{F5B8FA90-9572-510C-D6FF-4F076C659BEB}"/>
          </ac:picMkLst>
        </pc:picChg>
      </pc:sldChg>
      <pc:sldChg chg="addSp modSp new mod">
        <pc:chgData name="Henrik Grandt Stage Thing" userId="86eeb77a-0f48-4d4e-b8a2-841454900ed2" providerId="ADAL" clId="{2C48B224-CBC6-45F6-A8DC-480770404AAE}" dt="2023-05-23T10:03:56.474" v="19050" actId="1076"/>
        <pc:sldMkLst>
          <pc:docMk/>
          <pc:sldMk cId="3169208878" sldId="331"/>
        </pc:sldMkLst>
        <pc:spChg chg="mod">
          <ac:chgData name="Henrik Grandt Stage Thing" userId="86eeb77a-0f48-4d4e-b8a2-841454900ed2" providerId="ADAL" clId="{2C48B224-CBC6-45F6-A8DC-480770404AAE}" dt="2023-05-23T10:03:42.082" v="19046" actId="20577"/>
          <ac:spMkLst>
            <pc:docMk/>
            <pc:sldMk cId="3169208878" sldId="331"/>
            <ac:spMk id="2" creationId="{14B10795-0E26-D9A5-0485-C0657EF60F33}"/>
          </ac:spMkLst>
        </pc:spChg>
        <pc:spChg chg="mod">
          <ac:chgData name="Henrik Grandt Stage Thing" userId="86eeb77a-0f48-4d4e-b8a2-841454900ed2" providerId="ADAL" clId="{2C48B224-CBC6-45F6-A8DC-480770404AAE}" dt="2023-05-23T10:03:17.510" v="18923" actId="20577"/>
          <ac:spMkLst>
            <pc:docMk/>
            <pc:sldMk cId="3169208878" sldId="331"/>
            <ac:spMk id="3" creationId="{538A5538-4297-1BC4-5A91-9DF5A2652E91}"/>
          </ac:spMkLst>
        </pc:spChg>
        <pc:picChg chg="add mod">
          <ac:chgData name="Henrik Grandt Stage Thing" userId="86eeb77a-0f48-4d4e-b8a2-841454900ed2" providerId="ADAL" clId="{2C48B224-CBC6-45F6-A8DC-480770404AAE}" dt="2023-05-23T10:03:56.474" v="19050" actId="1076"/>
          <ac:picMkLst>
            <pc:docMk/>
            <pc:sldMk cId="3169208878" sldId="331"/>
            <ac:picMk id="4" creationId="{C1871DF8-0C0F-7CFF-8FA2-0104CE27D383}"/>
          </ac:picMkLst>
        </pc:picChg>
      </pc:sldChg>
      <pc:sldChg chg="addSp modSp new mod">
        <pc:chgData name="Henrik Grandt Stage Thing" userId="86eeb77a-0f48-4d4e-b8a2-841454900ed2" providerId="ADAL" clId="{2C48B224-CBC6-45F6-A8DC-480770404AAE}" dt="2023-05-23T10:05:42.079" v="19285" actId="14100"/>
        <pc:sldMkLst>
          <pc:docMk/>
          <pc:sldMk cId="1331158790" sldId="332"/>
        </pc:sldMkLst>
        <pc:spChg chg="mod">
          <ac:chgData name="Henrik Grandt Stage Thing" userId="86eeb77a-0f48-4d4e-b8a2-841454900ed2" providerId="ADAL" clId="{2C48B224-CBC6-45F6-A8DC-480770404AAE}" dt="2023-05-23T10:05:31.911" v="19282" actId="20577"/>
          <ac:spMkLst>
            <pc:docMk/>
            <pc:sldMk cId="1331158790" sldId="332"/>
            <ac:spMk id="2" creationId="{CFC00B76-99F3-B552-47ED-C3CA50F8ED17}"/>
          </ac:spMkLst>
        </pc:spChg>
        <pc:spChg chg="mod">
          <ac:chgData name="Henrik Grandt Stage Thing" userId="86eeb77a-0f48-4d4e-b8a2-841454900ed2" providerId="ADAL" clId="{2C48B224-CBC6-45F6-A8DC-480770404AAE}" dt="2023-05-23T10:04:54.971" v="19066" actId="20577"/>
          <ac:spMkLst>
            <pc:docMk/>
            <pc:sldMk cId="1331158790" sldId="332"/>
            <ac:spMk id="3" creationId="{2D5FDF91-97D0-F23D-902C-3E295A75A9F3}"/>
          </ac:spMkLst>
        </pc:spChg>
        <pc:picChg chg="add mod">
          <ac:chgData name="Henrik Grandt Stage Thing" userId="86eeb77a-0f48-4d4e-b8a2-841454900ed2" providerId="ADAL" clId="{2C48B224-CBC6-45F6-A8DC-480770404AAE}" dt="2023-05-23T10:05:42.079" v="19285" actId="14100"/>
          <ac:picMkLst>
            <pc:docMk/>
            <pc:sldMk cId="1331158790" sldId="332"/>
            <ac:picMk id="4" creationId="{E8B51A96-B939-0DB9-C5E3-9606EFC84453}"/>
          </ac:picMkLst>
        </pc:picChg>
      </pc:sldChg>
      <pc:sldChg chg="addSp modSp new mod ord">
        <pc:chgData name="Henrik Grandt Stage Thing" userId="86eeb77a-0f48-4d4e-b8a2-841454900ed2" providerId="ADAL" clId="{2C48B224-CBC6-45F6-A8DC-480770404AAE}" dt="2023-05-23T10:08:52.624" v="19585"/>
        <pc:sldMkLst>
          <pc:docMk/>
          <pc:sldMk cId="1404010760" sldId="333"/>
        </pc:sldMkLst>
        <pc:spChg chg="mod">
          <ac:chgData name="Henrik Grandt Stage Thing" userId="86eeb77a-0f48-4d4e-b8a2-841454900ed2" providerId="ADAL" clId="{2C48B224-CBC6-45F6-A8DC-480770404AAE}" dt="2023-05-23T10:08:23.644" v="19578" actId="1076"/>
          <ac:spMkLst>
            <pc:docMk/>
            <pc:sldMk cId="1404010760" sldId="333"/>
            <ac:spMk id="2" creationId="{5D35074A-743E-2769-554F-8CBF6886C21E}"/>
          </ac:spMkLst>
        </pc:spChg>
        <pc:spChg chg="mod">
          <ac:chgData name="Henrik Grandt Stage Thing" userId="86eeb77a-0f48-4d4e-b8a2-841454900ed2" providerId="ADAL" clId="{2C48B224-CBC6-45F6-A8DC-480770404AAE}" dt="2023-05-23T10:07:10.484" v="19307" actId="20577"/>
          <ac:spMkLst>
            <pc:docMk/>
            <pc:sldMk cId="1404010760" sldId="333"/>
            <ac:spMk id="3" creationId="{B7C9B90D-5E3A-A021-2288-C4A87BA59BCE}"/>
          </ac:spMkLst>
        </pc:spChg>
        <pc:picChg chg="add mod">
          <ac:chgData name="Henrik Grandt Stage Thing" userId="86eeb77a-0f48-4d4e-b8a2-841454900ed2" providerId="ADAL" clId="{2C48B224-CBC6-45F6-A8DC-480770404AAE}" dt="2023-05-23T10:08:38.371" v="19583" actId="1076"/>
          <ac:picMkLst>
            <pc:docMk/>
            <pc:sldMk cId="1404010760" sldId="333"/>
            <ac:picMk id="4" creationId="{495F5BFA-4909-0A0D-8FFF-569DDD108754}"/>
          </ac:picMkLst>
        </pc:picChg>
      </pc:sldChg>
      <pc:sldChg chg="addSp delSp modSp new mod modClrScheme chgLayout">
        <pc:chgData name="Henrik Grandt Stage Thing" userId="86eeb77a-0f48-4d4e-b8a2-841454900ed2" providerId="ADAL" clId="{2C48B224-CBC6-45F6-A8DC-480770404AAE}" dt="2023-05-23T10:09:28.055" v="19597" actId="20577"/>
        <pc:sldMkLst>
          <pc:docMk/>
          <pc:sldMk cId="1217141524" sldId="334"/>
        </pc:sldMkLst>
        <pc:spChg chg="del mod ord">
          <ac:chgData name="Henrik Grandt Stage Thing" userId="86eeb77a-0f48-4d4e-b8a2-841454900ed2" providerId="ADAL" clId="{2C48B224-CBC6-45F6-A8DC-480770404AAE}" dt="2023-05-23T10:09:24.102" v="19587" actId="700"/>
          <ac:spMkLst>
            <pc:docMk/>
            <pc:sldMk cId="1217141524" sldId="334"/>
            <ac:spMk id="2" creationId="{00ECFE4B-12D8-6295-4C81-3057D5246B11}"/>
          </ac:spMkLst>
        </pc:spChg>
        <pc:spChg chg="del">
          <ac:chgData name="Henrik Grandt Stage Thing" userId="86eeb77a-0f48-4d4e-b8a2-841454900ed2" providerId="ADAL" clId="{2C48B224-CBC6-45F6-A8DC-480770404AAE}" dt="2023-05-23T10:09:24.102" v="19587" actId="700"/>
          <ac:spMkLst>
            <pc:docMk/>
            <pc:sldMk cId="1217141524" sldId="334"/>
            <ac:spMk id="3" creationId="{DCAFBAB5-7378-1AE5-9CF0-06B8DFA1CEBB}"/>
          </ac:spMkLst>
        </pc:spChg>
        <pc:spChg chg="add mod ord">
          <ac:chgData name="Henrik Grandt Stage Thing" userId="86eeb77a-0f48-4d4e-b8a2-841454900ed2" providerId="ADAL" clId="{2C48B224-CBC6-45F6-A8DC-480770404AAE}" dt="2023-05-23T10:09:28.055" v="19597" actId="20577"/>
          <ac:spMkLst>
            <pc:docMk/>
            <pc:sldMk cId="1217141524" sldId="334"/>
            <ac:spMk id="4" creationId="{D86DC148-5BEF-181D-41BE-46AB4BB95F39}"/>
          </ac:spMkLst>
        </pc:spChg>
      </pc:sldChg>
      <pc:sldChg chg="addSp modSp new mod">
        <pc:chgData name="Henrik Grandt Stage Thing" userId="86eeb77a-0f48-4d4e-b8a2-841454900ed2" providerId="ADAL" clId="{2C48B224-CBC6-45F6-A8DC-480770404AAE}" dt="2023-05-23T10:43:49.952" v="20918" actId="732"/>
        <pc:sldMkLst>
          <pc:docMk/>
          <pc:sldMk cId="3252389846" sldId="335"/>
        </pc:sldMkLst>
        <pc:spChg chg="mod">
          <ac:chgData name="Henrik Grandt Stage Thing" userId="86eeb77a-0f48-4d4e-b8a2-841454900ed2" providerId="ADAL" clId="{2C48B224-CBC6-45F6-A8DC-480770404AAE}" dt="2023-05-23T10:10:15.069" v="19635" actId="20577"/>
          <ac:spMkLst>
            <pc:docMk/>
            <pc:sldMk cId="3252389846" sldId="335"/>
            <ac:spMk id="2" creationId="{9D961DDB-272E-0082-1D24-95127F9CF180}"/>
          </ac:spMkLst>
        </pc:spChg>
        <pc:spChg chg="mod">
          <ac:chgData name="Henrik Grandt Stage Thing" userId="86eeb77a-0f48-4d4e-b8a2-841454900ed2" providerId="ADAL" clId="{2C48B224-CBC6-45F6-A8DC-480770404AAE}" dt="2023-05-23T10:09:48.825" v="19608" actId="20577"/>
          <ac:spMkLst>
            <pc:docMk/>
            <pc:sldMk cId="3252389846" sldId="335"/>
            <ac:spMk id="3" creationId="{40235D76-A70E-6F8B-1C8E-B7DFC53C7E04}"/>
          </ac:spMkLst>
        </pc:spChg>
        <pc:picChg chg="add mod modCrop">
          <ac:chgData name="Henrik Grandt Stage Thing" userId="86eeb77a-0f48-4d4e-b8a2-841454900ed2" providerId="ADAL" clId="{2C48B224-CBC6-45F6-A8DC-480770404AAE}" dt="2023-05-23T10:43:49.952" v="20918" actId="732"/>
          <ac:picMkLst>
            <pc:docMk/>
            <pc:sldMk cId="3252389846" sldId="335"/>
            <ac:picMk id="4" creationId="{A1C1299A-310A-7EB1-B057-006A96C73D30}"/>
          </ac:picMkLst>
        </pc:picChg>
      </pc:sldChg>
      <pc:sldChg chg="addSp modSp add mod">
        <pc:chgData name="Henrik Grandt Stage Thing" userId="86eeb77a-0f48-4d4e-b8a2-841454900ed2" providerId="ADAL" clId="{2C48B224-CBC6-45F6-A8DC-480770404AAE}" dt="2023-05-23T10:44:09.841" v="20922" actId="1076"/>
        <pc:sldMkLst>
          <pc:docMk/>
          <pc:sldMk cId="469288374" sldId="336"/>
        </pc:sldMkLst>
        <pc:spChg chg="mod">
          <ac:chgData name="Henrik Grandt Stage Thing" userId="86eeb77a-0f48-4d4e-b8a2-841454900ed2" providerId="ADAL" clId="{2C48B224-CBC6-45F6-A8DC-480770404AAE}" dt="2023-05-23T10:13:45.601" v="19812" actId="20577"/>
          <ac:spMkLst>
            <pc:docMk/>
            <pc:sldMk cId="469288374" sldId="336"/>
            <ac:spMk id="2" creationId="{9D961DDB-272E-0082-1D24-95127F9CF180}"/>
          </ac:spMkLst>
        </pc:spChg>
        <pc:picChg chg="add mod">
          <ac:chgData name="Henrik Grandt Stage Thing" userId="86eeb77a-0f48-4d4e-b8a2-841454900ed2" providerId="ADAL" clId="{2C48B224-CBC6-45F6-A8DC-480770404AAE}" dt="2023-05-23T10:44:09.841" v="20922" actId="1076"/>
          <ac:picMkLst>
            <pc:docMk/>
            <pc:sldMk cId="469288374" sldId="336"/>
            <ac:picMk id="4" creationId="{85DD334B-3180-CD6C-EF26-9053F7C7BF5C}"/>
          </ac:picMkLst>
        </pc:picChg>
      </pc:sldChg>
      <pc:sldChg chg="new del">
        <pc:chgData name="Henrik Grandt Stage Thing" userId="86eeb77a-0f48-4d4e-b8a2-841454900ed2" providerId="ADAL" clId="{2C48B224-CBC6-45F6-A8DC-480770404AAE}" dt="2023-05-23T10:12:51.620" v="19637" actId="47"/>
        <pc:sldMkLst>
          <pc:docMk/>
          <pc:sldMk cId="748619851" sldId="336"/>
        </pc:sldMkLst>
      </pc:sldChg>
      <pc:sldChg chg="addSp modSp add mod">
        <pc:chgData name="Henrik Grandt Stage Thing" userId="86eeb77a-0f48-4d4e-b8a2-841454900ed2" providerId="ADAL" clId="{2C48B224-CBC6-45F6-A8DC-480770404AAE}" dt="2023-05-23T10:44:28.162" v="20926" actId="1076"/>
        <pc:sldMkLst>
          <pc:docMk/>
          <pc:sldMk cId="3643310045" sldId="337"/>
        </pc:sldMkLst>
        <pc:spChg chg="mod">
          <ac:chgData name="Henrik Grandt Stage Thing" userId="86eeb77a-0f48-4d4e-b8a2-841454900ed2" providerId="ADAL" clId="{2C48B224-CBC6-45F6-A8DC-480770404AAE}" dt="2023-05-23T10:14:40.278" v="19930" actId="20577"/>
          <ac:spMkLst>
            <pc:docMk/>
            <pc:sldMk cId="3643310045" sldId="337"/>
            <ac:spMk id="2" creationId="{9D961DDB-272E-0082-1D24-95127F9CF180}"/>
          </ac:spMkLst>
        </pc:spChg>
        <pc:picChg chg="add mod">
          <ac:chgData name="Henrik Grandt Stage Thing" userId="86eeb77a-0f48-4d4e-b8a2-841454900ed2" providerId="ADAL" clId="{2C48B224-CBC6-45F6-A8DC-480770404AAE}" dt="2023-05-23T10:44:28.162" v="20926" actId="1076"/>
          <ac:picMkLst>
            <pc:docMk/>
            <pc:sldMk cId="3643310045" sldId="337"/>
            <ac:picMk id="4" creationId="{7F2D64A4-8BEB-7D32-A15F-82A990DF979E}"/>
          </ac:picMkLst>
        </pc:picChg>
      </pc:sldChg>
      <pc:sldChg chg="addSp modSp add mod">
        <pc:chgData name="Henrik Grandt Stage Thing" userId="86eeb77a-0f48-4d4e-b8a2-841454900ed2" providerId="ADAL" clId="{2C48B224-CBC6-45F6-A8DC-480770404AAE}" dt="2023-05-23T10:16:18.619" v="20139" actId="732"/>
        <pc:sldMkLst>
          <pc:docMk/>
          <pc:sldMk cId="3491515997" sldId="338"/>
        </pc:sldMkLst>
        <pc:spChg chg="mod">
          <ac:chgData name="Henrik Grandt Stage Thing" userId="86eeb77a-0f48-4d4e-b8a2-841454900ed2" providerId="ADAL" clId="{2C48B224-CBC6-45F6-A8DC-480770404AAE}" dt="2023-05-23T10:15:38.225" v="20135" actId="20577"/>
          <ac:spMkLst>
            <pc:docMk/>
            <pc:sldMk cId="3491515997" sldId="338"/>
            <ac:spMk id="2" creationId="{9D961DDB-272E-0082-1D24-95127F9CF180}"/>
          </ac:spMkLst>
        </pc:spChg>
        <pc:picChg chg="add mod modCrop">
          <ac:chgData name="Henrik Grandt Stage Thing" userId="86eeb77a-0f48-4d4e-b8a2-841454900ed2" providerId="ADAL" clId="{2C48B224-CBC6-45F6-A8DC-480770404AAE}" dt="2023-05-23T10:16:18.619" v="20139" actId="732"/>
          <ac:picMkLst>
            <pc:docMk/>
            <pc:sldMk cId="3491515997" sldId="338"/>
            <ac:picMk id="4" creationId="{5C9F419E-9B81-91AA-00FF-1770CE308113}"/>
          </ac:picMkLst>
        </pc:picChg>
      </pc:sldChg>
      <pc:sldChg chg="modSp new mod">
        <pc:chgData name="Henrik Grandt Stage Thing" userId="86eeb77a-0f48-4d4e-b8a2-841454900ed2" providerId="ADAL" clId="{2C48B224-CBC6-45F6-A8DC-480770404AAE}" dt="2023-05-23T10:16:33.606" v="20174" actId="20577"/>
        <pc:sldMkLst>
          <pc:docMk/>
          <pc:sldMk cId="2935268814" sldId="339"/>
        </pc:sldMkLst>
        <pc:spChg chg="mod">
          <ac:chgData name="Henrik Grandt Stage Thing" userId="86eeb77a-0f48-4d4e-b8a2-841454900ed2" providerId="ADAL" clId="{2C48B224-CBC6-45F6-A8DC-480770404AAE}" dt="2023-05-23T10:16:33.606" v="20174" actId="20577"/>
          <ac:spMkLst>
            <pc:docMk/>
            <pc:sldMk cId="2935268814" sldId="339"/>
            <ac:spMk id="2" creationId="{ADCF8E0D-7E9B-4AB3-5CDB-A9E967E4FF93}"/>
          </ac:spMkLst>
        </pc:spChg>
      </pc:sldChg>
      <pc:sldChg chg="addSp modSp new mod">
        <pc:chgData name="Henrik Grandt Stage Thing" userId="86eeb77a-0f48-4d4e-b8a2-841454900ed2" providerId="ADAL" clId="{2C48B224-CBC6-45F6-A8DC-480770404AAE}" dt="2023-05-23T10:17:26.630" v="20304" actId="1076"/>
        <pc:sldMkLst>
          <pc:docMk/>
          <pc:sldMk cId="23946648" sldId="340"/>
        </pc:sldMkLst>
        <pc:spChg chg="mod">
          <ac:chgData name="Henrik Grandt Stage Thing" userId="86eeb77a-0f48-4d4e-b8a2-841454900ed2" providerId="ADAL" clId="{2C48B224-CBC6-45F6-A8DC-480770404AAE}" dt="2023-05-23T10:17:11.294" v="20300" actId="20577"/>
          <ac:spMkLst>
            <pc:docMk/>
            <pc:sldMk cId="23946648" sldId="340"/>
            <ac:spMk id="2" creationId="{3786D53E-3238-498B-BB92-B1DA0477AC12}"/>
          </ac:spMkLst>
        </pc:spChg>
        <pc:spChg chg="mod">
          <ac:chgData name="Henrik Grandt Stage Thing" userId="86eeb77a-0f48-4d4e-b8a2-841454900ed2" providerId="ADAL" clId="{2C48B224-CBC6-45F6-A8DC-480770404AAE}" dt="2023-05-23T10:16:48.649" v="20207" actId="20577"/>
          <ac:spMkLst>
            <pc:docMk/>
            <pc:sldMk cId="23946648" sldId="340"/>
            <ac:spMk id="3" creationId="{5AC6BE9D-9E9D-370D-7AB3-1028053C6B11}"/>
          </ac:spMkLst>
        </pc:spChg>
        <pc:picChg chg="add mod">
          <ac:chgData name="Henrik Grandt Stage Thing" userId="86eeb77a-0f48-4d4e-b8a2-841454900ed2" providerId="ADAL" clId="{2C48B224-CBC6-45F6-A8DC-480770404AAE}" dt="2023-05-23T10:17:26.630" v="20304" actId="1076"/>
          <ac:picMkLst>
            <pc:docMk/>
            <pc:sldMk cId="23946648" sldId="340"/>
            <ac:picMk id="4" creationId="{353AA846-AA49-E3BF-E7BB-5F4A9AF765AC}"/>
          </ac:picMkLst>
        </pc:picChg>
      </pc:sldChg>
      <pc:sldChg chg="addSp modSp new mod">
        <pc:chgData name="Henrik Grandt Stage Thing" userId="86eeb77a-0f48-4d4e-b8a2-841454900ed2" providerId="ADAL" clId="{2C48B224-CBC6-45F6-A8DC-480770404AAE}" dt="2023-05-23T10:19:25.312" v="20515" actId="1076"/>
        <pc:sldMkLst>
          <pc:docMk/>
          <pc:sldMk cId="2333194281" sldId="341"/>
        </pc:sldMkLst>
        <pc:spChg chg="mod">
          <ac:chgData name="Henrik Grandt Stage Thing" userId="86eeb77a-0f48-4d4e-b8a2-841454900ed2" providerId="ADAL" clId="{2C48B224-CBC6-45F6-A8DC-480770404AAE}" dt="2023-05-23T10:19:12.887" v="20511" actId="20577"/>
          <ac:spMkLst>
            <pc:docMk/>
            <pc:sldMk cId="2333194281" sldId="341"/>
            <ac:spMk id="2" creationId="{87227622-3A35-6409-FD8E-DB85F1A8DB68}"/>
          </ac:spMkLst>
        </pc:spChg>
        <pc:spChg chg="mod">
          <ac:chgData name="Henrik Grandt Stage Thing" userId="86eeb77a-0f48-4d4e-b8a2-841454900ed2" providerId="ADAL" clId="{2C48B224-CBC6-45F6-A8DC-480770404AAE}" dt="2023-05-23T10:17:36.283" v="20337" actId="20577"/>
          <ac:spMkLst>
            <pc:docMk/>
            <pc:sldMk cId="2333194281" sldId="341"/>
            <ac:spMk id="3" creationId="{C74CB5F8-A95C-0204-DD1E-A683C470654A}"/>
          </ac:spMkLst>
        </pc:spChg>
        <pc:picChg chg="add mod">
          <ac:chgData name="Henrik Grandt Stage Thing" userId="86eeb77a-0f48-4d4e-b8a2-841454900ed2" providerId="ADAL" clId="{2C48B224-CBC6-45F6-A8DC-480770404AAE}" dt="2023-05-23T10:19:25.312" v="20515" actId="1076"/>
          <ac:picMkLst>
            <pc:docMk/>
            <pc:sldMk cId="2333194281" sldId="341"/>
            <ac:picMk id="4" creationId="{32D90F79-0411-E3B9-FE80-D2045CCEB54D}"/>
          </ac:picMkLst>
        </pc:picChg>
      </pc:sldChg>
      <pc:sldChg chg="addSp delSp modSp new mod">
        <pc:chgData name="Henrik Grandt Stage Thing" userId="86eeb77a-0f48-4d4e-b8a2-841454900ed2" providerId="ADAL" clId="{2C48B224-CBC6-45F6-A8DC-480770404AAE}" dt="2023-05-23T10:41:42.660" v="20898" actId="1076"/>
        <pc:sldMkLst>
          <pc:docMk/>
          <pc:sldMk cId="823295976" sldId="342"/>
        </pc:sldMkLst>
        <pc:spChg chg="mod">
          <ac:chgData name="Henrik Grandt Stage Thing" userId="86eeb77a-0f48-4d4e-b8a2-841454900ed2" providerId="ADAL" clId="{2C48B224-CBC6-45F6-A8DC-480770404AAE}" dt="2023-05-23T10:41:06.062" v="20888" actId="20577"/>
          <ac:spMkLst>
            <pc:docMk/>
            <pc:sldMk cId="823295976" sldId="342"/>
            <ac:spMk id="2" creationId="{F985EF31-BAE7-FE50-D7EB-7D1522F2D523}"/>
          </ac:spMkLst>
        </pc:spChg>
        <pc:spChg chg="mod">
          <ac:chgData name="Henrik Grandt Stage Thing" userId="86eeb77a-0f48-4d4e-b8a2-841454900ed2" providerId="ADAL" clId="{2C48B224-CBC6-45F6-A8DC-480770404AAE}" dt="2023-05-23T10:38:32.188" v="20547" actId="20577"/>
          <ac:spMkLst>
            <pc:docMk/>
            <pc:sldMk cId="823295976" sldId="342"/>
            <ac:spMk id="3" creationId="{1B577030-B223-E33C-5532-9D77CB4B4D20}"/>
          </ac:spMkLst>
        </pc:spChg>
        <pc:picChg chg="add del mod">
          <ac:chgData name="Henrik Grandt Stage Thing" userId="86eeb77a-0f48-4d4e-b8a2-841454900ed2" providerId="ADAL" clId="{2C48B224-CBC6-45F6-A8DC-480770404AAE}" dt="2023-05-23T10:41:26.144" v="20893" actId="478"/>
          <ac:picMkLst>
            <pc:docMk/>
            <pc:sldMk cId="823295976" sldId="342"/>
            <ac:picMk id="4" creationId="{1DD69F71-A1B6-A796-3C49-E713CA256D4C}"/>
          </ac:picMkLst>
        </pc:picChg>
        <pc:picChg chg="add mod">
          <ac:chgData name="Henrik Grandt Stage Thing" userId="86eeb77a-0f48-4d4e-b8a2-841454900ed2" providerId="ADAL" clId="{2C48B224-CBC6-45F6-A8DC-480770404AAE}" dt="2023-05-23T10:41:42.660" v="20898" actId="1076"/>
          <ac:picMkLst>
            <pc:docMk/>
            <pc:sldMk cId="823295976" sldId="342"/>
            <ac:picMk id="5" creationId="{A2258A93-79C4-6905-E6F4-BB9BDE21A7AF}"/>
          </ac:picMkLst>
        </pc:picChg>
      </pc:sldChg>
      <pc:sldMasterChg chg="modSldLayout">
        <pc:chgData name="Henrik Grandt Stage Thing" userId="86eeb77a-0f48-4d4e-b8a2-841454900ed2" providerId="ADAL" clId="{2C48B224-CBC6-45F6-A8DC-480770404AAE}" dt="2023-05-15T12:20:21.519" v="6915" actId="2711"/>
        <pc:sldMasterMkLst>
          <pc:docMk/>
          <pc:sldMasterMk cId="3575358991" sldId="2147483690"/>
        </pc:sldMasterMkLst>
        <pc:sldLayoutChg chg="modSp">
          <pc:chgData name="Henrik Grandt Stage Thing" userId="86eeb77a-0f48-4d4e-b8a2-841454900ed2" providerId="ADAL" clId="{2C48B224-CBC6-45F6-A8DC-480770404AAE}" dt="2023-05-15T12:19:47.259" v="6912" actId="2711"/>
          <pc:sldLayoutMkLst>
            <pc:docMk/>
            <pc:sldMasterMk cId="3575358991" sldId="2147483690"/>
            <pc:sldLayoutMk cId="3774242942" sldId="2147483691"/>
          </pc:sldLayoutMkLst>
          <pc:spChg chg="mod">
            <ac:chgData name="Henrik Grandt Stage Thing" userId="86eeb77a-0f48-4d4e-b8a2-841454900ed2" providerId="ADAL" clId="{2C48B224-CBC6-45F6-A8DC-480770404AAE}" dt="2023-05-15T12:19:47.259" v="6912" actId="2711"/>
            <ac:spMkLst>
              <pc:docMk/>
              <pc:sldMasterMk cId="3575358991" sldId="2147483690"/>
              <pc:sldLayoutMk cId="3774242942" sldId="2147483691"/>
              <ac:spMk id="4" creationId="{8D594FE0-C380-6EC8-4D31-A4601E250C1B}"/>
            </ac:spMkLst>
          </pc:spChg>
        </pc:sldLayoutChg>
        <pc:sldLayoutChg chg="modSp">
          <pc:chgData name="Henrik Grandt Stage Thing" userId="86eeb77a-0f48-4d4e-b8a2-841454900ed2" providerId="ADAL" clId="{2C48B224-CBC6-45F6-A8DC-480770404AAE}" dt="2023-05-15T12:20:03.331" v="6913" actId="2711"/>
          <pc:sldLayoutMkLst>
            <pc:docMk/>
            <pc:sldMasterMk cId="3575358991" sldId="2147483690"/>
            <pc:sldLayoutMk cId="1786057755" sldId="2147483692"/>
          </pc:sldLayoutMkLst>
          <pc:spChg chg="mod">
            <ac:chgData name="Henrik Grandt Stage Thing" userId="86eeb77a-0f48-4d4e-b8a2-841454900ed2" providerId="ADAL" clId="{2C48B224-CBC6-45F6-A8DC-480770404AAE}" dt="2023-05-15T12:20:03.331" v="6913" actId="2711"/>
            <ac:spMkLst>
              <pc:docMk/>
              <pc:sldMasterMk cId="3575358991" sldId="2147483690"/>
              <pc:sldLayoutMk cId="1786057755" sldId="2147483692"/>
              <ac:spMk id="2" creationId="{01D778D2-1A24-3527-166F-3AB93F272D6D}"/>
            </ac:spMkLst>
          </pc:spChg>
        </pc:sldLayoutChg>
        <pc:sldLayoutChg chg="modSp">
          <pc:chgData name="Henrik Grandt Stage Thing" userId="86eeb77a-0f48-4d4e-b8a2-841454900ed2" providerId="ADAL" clId="{2C48B224-CBC6-45F6-A8DC-480770404AAE}" dt="2023-05-15T12:20:13.634" v="6914" actId="2711"/>
          <pc:sldLayoutMkLst>
            <pc:docMk/>
            <pc:sldMasterMk cId="3575358991" sldId="2147483690"/>
            <pc:sldLayoutMk cId="1502164118" sldId="2147483696"/>
          </pc:sldLayoutMkLst>
          <pc:spChg chg="mod">
            <ac:chgData name="Henrik Grandt Stage Thing" userId="86eeb77a-0f48-4d4e-b8a2-841454900ed2" providerId="ADAL" clId="{2C48B224-CBC6-45F6-A8DC-480770404AAE}" dt="2023-05-15T12:20:13.634" v="6914" actId="2711"/>
            <ac:spMkLst>
              <pc:docMk/>
              <pc:sldMasterMk cId="3575358991" sldId="2147483690"/>
              <pc:sldLayoutMk cId="1502164118" sldId="2147483696"/>
              <ac:spMk id="5" creationId="{2132D2CF-F381-0F51-D8EA-AC6B290FDB1F}"/>
            </ac:spMkLst>
          </pc:spChg>
        </pc:sldLayoutChg>
        <pc:sldLayoutChg chg="modSp">
          <pc:chgData name="Henrik Grandt Stage Thing" userId="86eeb77a-0f48-4d4e-b8a2-841454900ed2" providerId="ADAL" clId="{2C48B224-CBC6-45F6-A8DC-480770404AAE}" dt="2023-05-15T12:20:21.519" v="6915" actId="2711"/>
          <pc:sldLayoutMkLst>
            <pc:docMk/>
            <pc:sldMasterMk cId="3575358991" sldId="2147483690"/>
            <pc:sldLayoutMk cId="3384815554" sldId="2147483700"/>
          </pc:sldLayoutMkLst>
          <pc:spChg chg="mod">
            <ac:chgData name="Henrik Grandt Stage Thing" userId="86eeb77a-0f48-4d4e-b8a2-841454900ed2" providerId="ADAL" clId="{2C48B224-CBC6-45F6-A8DC-480770404AAE}" dt="2023-05-15T12:20:21.519" v="6915" actId="2711"/>
            <ac:spMkLst>
              <pc:docMk/>
              <pc:sldMasterMk cId="3575358991" sldId="2147483690"/>
              <pc:sldLayoutMk cId="3384815554" sldId="2147483700"/>
              <ac:spMk id="2" creationId="{01D778D2-1A24-3527-166F-3AB93F272D6D}"/>
            </ac:spMkLst>
          </pc:spChg>
        </pc:sldLayoutChg>
      </pc:sldMasterChg>
      <pc:sldMasterChg chg="modSldLayout">
        <pc:chgData name="Henrik Grandt Stage Thing" userId="86eeb77a-0f48-4d4e-b8a2-841454900ed2" providerId="ADAL" clId="{2C48B224-CBC6-45F6-A8DC-480770404AAE}" dt="2023-05-15T12:20:41.237" v="6917" actId="2711"/>
        <pc:sldMasterMkLst>
          <pc:docMk/>
          <pc:sldMasterMk cId="3926000836" sldId="2147483708"/>
        </pc:sldMasterMkLst>
        <pc:sldLayoutChg chg="modSp">
          <pc:chgData name="Henrik Grandt Stage Thing" userId="86eeb77a-0f48-4d4e-b8a2-841454900ed2" providerId="ADAL" clId="{2C48B224-CBC6-45F6-A8DC-480770404AAE}" dt="2023-05-15T12:20:33.574" v="6916" actId="2711"/>
          <pc:sldLayoutMkLst>
            <pc:docMk/>
            <pc:sldMasterMk cId="3926000836" sldId="2147483708"/>
            <pc:sldLayoutMk cId="2977132923" sldId="2147483710"/>
          </pc:sldLayoutMkLst>
          <pc:spChg chg="mod">
            <ac:chgData name="Henrik Grandt Stage Thing" userId="86eeb77a-0f48-4d4e-b8a2-841454900ed2" providerId="ADAL" clId="{2C48B224-CBC6-45F6-A8DC-480770404AAE}" dt="2023-05-15T12:20:33.574" v="6916" actId="2711"/>
            <ac:spMkLst>
              <pc:docMk/>
              <pc:sldMasterMk cId="3926000836" sldId="2147483708"/>
              <pc:sldLayoutMk cId="2977132923" sldId="2147483710"/>
              <ac:spMk id="2" creationId="{068232CF-A617-419B-37A2-4567B7F64CA2}"/>
            </ac:spMkLst>
          </pc:spChg>
        </pc:sldLayoutChg>
        <pc:sldLayoutChg chg="modSp">
          <pc:chgData name="Henrik Grandt Stage Thing" userId="86eeb77a-0f48-4d4e-b8a2-841454900ed2" providerId="ADAL" clId="{2C48B224-CBC6-45F6-A8DC-480770404AAE}" dt="2023-05-15T12:20:41.237" v="6917" actId="2711"/>
          <pc:sldLayoutMkLst>
            <pc:docMk/>
            <pc:sldMasterMk cId="3926000836" sldId="2147483708"/>
            <pc:sldLayoutMk cId="1151187419" sldId="2147483714"/>
          </pc:sldLayoutMkLst>
          <pc:spChg chg="mod">
            <ac:chgData name="Henrik Grandt Stage Thing" userId="86eeb77a-0f48-4d4e-b8a2-841454900ed2" providerId="ADAL" clId="{2C48B224-CBC6-45F6-A8DC-480770404AAE}" dt="2023-05-15T12:20:41.237" v="6917" actId="2711"/>
            <ac:spMkLst>
              <pc:docMk/>
              <pc:sldMasterMk cId="3926000836" sldId="2147483708"/>
              <pc:sldLayoutMk cId="1151187419" sldId="2147483714"/>
              <ac:spMk id="5" creationId="{BCD16F02-61F8-17C9-CAA7-FDC850B3E971}"/>
            </ac:spMkLst>
          </pc:spChg>
        </pc:sldLayoutChg>
      </pc:sldMasterChg>
      <pc:sldMasterChg chg="modSldLayout">
        <pc:chgData name="Henrik Grandt Stage Thing" userId="86eeb77a-0f48-4d4e-b8a2-841454900ed2" providerId="ADAL" clId="{2C48B224-CBC6-45F6-A8DC-480770404AAE}" dt="2023-05-15T12:21:07.558" v="6919" actId="2711"/>
        <pc:sldMasterMkLst>
          <pc:docMk/>
          <pc:sldMasterMk cId="2535344883" sldId="2147483723"/>
        </pc:sldMasterMkLst>
        <pc:sldLayoutChg chg="modSp">
          <pc:chgData name="Henrik Grandt Stage Thing" userId="86eeb77a-0f48-4d4e-b8a2-841454900ed2" providerId="ADAL" clId="{2C48B224-CBC6-45F6-A8DC-480770404AAE}" dt="2023-05-15T12:20:55.927" v="6918" actId="2711"/>
          <pc:sldLayoutMkLst>
            <pc:docMk/>
            <pc:sldMasterMk cId="2535344883" sldId="2147483723"/>
            <pc:sldLayoutMk cId="483380531" sldId="2147483733"/>
          </pc:sldLayoutMkLst>
          <pc:spChg chg="mod">
            <ac:chgData name="Henrik Grandt Stage Thing" userId="86eeb77a-0f48-4d4e-b8a2-841454900ed2" providerId="ADAL" clId="{2C48B224-CBC6-45F6-A8DC-480770404AAE}" dt="2023-05-15T12:20:55.927" v="6918" actId="2711"/>
            <ac:spMkLst>
              <pc:docMk/>
              <pc:sldMasterMk cId="2535344883" sldId="2147483723"/>
              <pc:sldLayoutMk cId="483380531" sldId="2147483733"/>
              <ac:spMk id="2" creationId="{F0D365FC-845A-A500-79A4-AA2E8313367A}"/>
            </ac:spMkLst>
          </pc:spChg>
        </pc:sldLayoutChg>
        <pc:sldLayoutChg chg="modSp">
          <pc:chgData name="Henrik Grandt Stage Thing" userId="86eeb77a-0f48-4d4e-b8a2-841454900ed2" providerId="ADAL" clId="{2C48B224-CBC6-45F6-A8DC-480770404AAE}" dt="2023-05-15T12:21:07.558" v="6919" actId="2711"/>
          <pc:sldLayoutMkLst>
            <pc:docMk/>
            <pc:sldMasterMk cId="2535344883" sldId="2147483723"/>
            <pc:sldLayoutMk cId="2255476847" sldId="2147483739"/>
          </pc:sldLayoutMkLst>
          <pc:spChg chg="mod">
            <ac:chgData name="Henrik Grandt Stage Thing" userId="86eeb77a-0f48-4d4e-b8a2-841454900ed2" providerId="ADAL" clId="{2C48B224-CBC6-45F6-A8DC-480770404AAE}" dt="2023-05-15T12:21:07.558" v="6919" actId="2711"/>
            <ac:spMkLst>
              <pc:docMk/>
              <pc:sldMasterMk cId="2535344883" sldId="2147483723"/>
              <pc:sldLayoutMk cId="2255476847" sldId="2147483739"/>
              <ac:spMk id="19" creationId="{7A87D7C7-3A25-5AEA-1CD6-D6C80083963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AE3E7-FAC6-42C3-857F-5B3F63A007E3}" type="datetimeFigureOut">
              <a:rPr lang="da-DK" smtClean="0"/>
              <a:t>08-06-2023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DC53A-4B96-43CE-9070-98A22289A801}" type="slidenum">
              <a:rPr lang="da-DK" smtClean="0"/>
              <a:t>‹nr.›</a:t>
            </a:fld>
            <a:endParaRPr lang="da-DK"/>
          </a:p>
        </p:txBody>
      </p:sp>
    </p:spTree>
    <p:extLst>
      <p:ext uri="{BB962C8B-B14F-4D97-AF65-F5344CB8AC3E}">
        <p14:creationId xmlns:p14="http://schemas.microsoft.com/office/powerpoint/2010/main" val="255752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 af ut.</a:t>
            </a:r>
          </a:p>
        </p:txBody>
      </p:sp>
      <p:sp>
        <p:nvSpPr>
          <p:cNvPr id="4" name="Pladsholder til slidenummer 3"/>
          <p:cNvSpPr>
            <a:spLocks noGrp="1"/>
          </p:cNvSpPr>
          <p:nvPr>
            <p:ph type="sldNum" sz="quarter" idx="5"/>
          </p:nvPr>
        </p:nvSpPr>
        <p:spPr/>
        <p:txBody>
          <a:bodyPr/>
          <a:lstStyle/>
          <a:p>
            <a:fld id="{C0ADC53A-4B96-43CE-9070-98A22289A801}" type="slidenum">
              <a:rPr lang="da-DK" smtClean="0"/>
              <a:t>1</a:t>
            </a:fld>
            <a:endParaRPr lang="da-DK"/>
          </a:p>
        </p:txBody>
      </p:sp>
    </p:spTree>
    <p:extLst>
      <p:ext uri="{BB962C8B-B14F-4D97-AF65-F5344CB8AC3E}">
        <p14:creationId xmlns:p14="http://schemas.microsoft.com/office/powerpoint/2010/main" val="323706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Pointe – vigtigt at der på arbejdspladsen er mulighed for håndtere de følelsesmæssige krav i arbejdet, som skal bidrage til at forebygge de helbredsmæssige konsekvenser. </a:t>
            </a:r>
          </a:p>
        </p:txBody>
      </p:sp>
      <p:sp>
        <p:nvSpPr>
          <p:cNvPr id="4" name="Pladsholder til slidenummer 3"/>
          <p:cNvSpPr>
            <a:spLocks noGrp="1"/>
          </p:cNvSpPr>
          <p:nvPr>
            <p:ph type="sldNum" sz="quarter" idx="5"/>
          </p:nvPr>
        </p:nvSpPr>
        <p:spPr/>
        <p:txBody>
          <a:bodyPr/>
          <a:lstStyle/>
          <a:p>
            <a:fld id="{C0ADC53A-4B96-43CE-9070-98A22289A801}" type="slidenum">
              <a:rPr lang="da-DK" smtClean="0"/>
              <a:t>14</a:t>
            </a:fld>
            <a:endParaRPr lang="da-DK"/>
          </a:p>
        </p:txBody>
      </p:sp>
    </p:spTree>
    <p:extLst>
      <p:ext uri="{BB962C8B-B14F-4D97-AF65-F5344CB8AC3E}">
        <p14:creationId xmlns:p14="http://schemas.microsoft.com/office/powerpoint/2010/main" val="75385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særligt risikoen for depressive symptomer</a:t>
            </a:r>
          </a:p>
        </p:txBody>
      </p:sp>
      <p:sp>
        <p:nvSpPr>
          <p:cNvPr id="4" name="Pladsholder til slidenummer 3"/>
          <p:cNvSpPr>
            <a:spLocks noGrp="1"/>
          </p:cNvSpPr>
          <p:nvPr>
            <p:ph type="sldNum" sz="quarter" idx="5"/>
          </p:nvPr>
        </p:nvSpPr>
        <p:spPr/>
        <p:txBody>
          <a:bodyPr/>
          <a:lstStyle/>
          <a:p>
            <a:fld id="{C0ADC53A-4B96-43CE-9070-98A22289A801}" type="slidenum">
              <a:rPr lang="da-DK" smtClean="0"/>
              <a:t>15</a:t>
            </a:fld>
            <a:endParaRPr lang="da-DK"/>
          </a:p>
        </p:txBody>
      </p:sp>
    </p:spTree>
    <p:extLst>
      <p:ext uri="{BB962C8B-B14F-4D97-AF65-F5344CB8AC3E}">
        <p14:creationId xmlns:p14="http://schemas.microsoft.com/office/powerpoint/2010/main" val="72279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Forskning fra fra nationalt forskningscenter for arbejdsmiljø dokumenter, at 1+1 ikke er to men tre. </a:t>
            </a:r>
          </a:p>
        </p:txBody>
      </p:sp>
      <p:sp>
        <p:nvSpPr>
          <p:cNvPr id="4" name="Pladsholder til slidenummer 3"/>
          <p:cNvSpPr>
            <a:spLocks noGrp="1"/>
          </p:cNvSpPr>
          <p:nvPr>
            <p:ph type="sldNum" sz="quarter" idx="5"/>
          </p:nvPr>
        </p:nvSpPr>
        <p:spPr/>
        <p:txBody>
          <a:bodyPr/>
          <a:lstStyle/>
          <a:p>
            <a:fld id="{C0ADC53A-4B96-43CE-9070-98A22289A801}" type="slidenum">
              <a:rPr lang="da-DK" smtClean="0"/>
              <a:t>16</a:t>
            </a:fld>
            <a:endParaRPr lang="da-DK"/>
          </a:p>
        </p:txBody>
      </p:sp>
    </p:spTree>
    <p:extLst>
      <p:ext uri="{BB962C8B-B14F-4D97-AF65-F5344CB8AC3E}">
        <p14:creationId xmlns:p14="http://schemas.microsoft.com/office/powerpoint/2010/main" val="367003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Figuren viser, at de respondenter, som i høj/meget høj grad har tillid til sine kolleger, oplever en markant højere grad af balance mellem krav og ressourcer, end de respondenter, som slet ikke eller i ringe grad har tillid til sine kolleger.</a:t>
            </a:r>
          </a:p>
        </p:txBody>
      </p:sp>
      <p:sp>
        <p:nvSpPr>
          <p:cNvPr id="4" name="Pladsholder til slidenummer 3"/>
          <p:cNvSpPr>
            <a:spLocks noGrp="1"/>
          </p:cNvSpPr>
          <p:nvPr>
            <p:ph type="sldNum" sz="quarter" idx="5"/>
          </p:nvPr>
        </p:nvSpPr>
        <p:spPr/>
        <p:txBody>
          <a:bodyPr/>
          <a:lstStyle/>
          <a:p>
            <a:fld id="{C0ADC53A-4B96-43CE-9070-98A22289A801}" type="slidenum">
              <a:rPr lang="da-DK" smtClean="0"/>
              <a:t>19</a:t>
            </a:fld>
            <a:endParaRPr lang="da-DK"/>
          </a:p>
        </p:txBody>
      </p:sp>
    </p:spTree>
    <p:extLst>
      <p:ext uri="{BB962C8B-B14F-4D97-AF65-F5344CB8AC3E}">
        <p14:creationId xmlns:p14="http://schemas.microsoft.com/office/powerpoint/2010/main" val="322746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Figuren viser, at respondenter som angiver, at de i høj/meget høj grad har mulighed for restitution oplever markant mindre ubehagelig stress end de respondenter, som slet ikke eller i ringe grad har mulighed for restitution. </a:t>
            </a:r>
          </a:p>
        </p:txBody>
      </p:sp>
      <p:sp>
        <p:nvSpPr>
          <p:cNvPr id="4" name="Pladsholder til slidenummer 3"/>
          <p:cNvSpPr>
            <a:spLocks noGrp="1"/>
          </p:cNvSpPr>
          <p:nvPr>
            <p:ph type="sldNum" sz="quarter" idx="5"/>
          </p:nvPr>
        </p:nvSpPr>
        <p:spPr/>
        <p:txBody>
          <a:bodyPr/>
          <a:lstStyle/>
          <a:p>
            <a:fld id="{C0ADC53A-4B96-43CE-9070-98A22289A801}" type="slidenum">
              <a:rPr lang="da-DK" smtClean="0"/>
              <a:t>20</a:t>
            </a:fld>
            <a:endParaRPr lang="da-DK"/>
          </a:p>
        </p:txBody>
      </p:sp>
    </p:spTree>
    <p:extLst>
      <p:ext uri="{BB962C8B-B14F-4D97-AF65-F5344CB8AC3E}">
        <p14:creationId xmlns:p14="http://schemas.microsoft.com/office/powerpoint/2010/main" val="187562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15-20 min.</a:t>
            </a:r>
          </a:p>
        </p:txBody>
      </p:sp>
      <p:sp>
        <p:nvSpPr>
          <p:cNvPr id="4" name="Pladsholder til slidenummer 3"/>
          <p:cNvSpPr>
            <a:spLocks noGrp="1"/>
          </p:cNvSpPr>
          <p:nvPr>
            <p:ph type="sldNum" sz="quarter" idx="5"/>
          </p:nvPr>
        </p:nvSpPr>
        <p:spPr/>
        <p:txBody>
          <a:bodyPr/>
          <a:lstStyle/>
          <a:p>
            <a:fld id="{C0ADC53A-4B96-43CE-9070-98A22289A801}" type="slidenum">
              <a:rPr lang="da-DK" smtClean="0"/>
              <a:t>22</a:t>
            </a:fld>
            <a:endParaRPr lang="da-DK"/>
          </a:p>
        </p:txBody>
      </p:sp>
    </p:spTree>
    <p:extLst>
      <p:ext uri="{BB962C8B-B14F-4D97-AF65-F5344CB8AC3E}">
        <p14:creationId xmlns:p14="http://schemas.microsoft.com/office/powerpoint/2010/main" val="171396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14.00-14.15</a:t>
            </a:r>
          </a:p>
        </p:txBody>
      </p:sp>
      <p:sp>
        <p:nvSpPr>
          <p:cNvPr id="4" name="Pladsholder til slidenummer 3"/>
          <p:cNvSpPr>
            <a:spLocks noGrp="1"/>
          </p:cNvSpPr>
          <p:nvPr>
            <p:ph type="sldNum" sz="quarter" idx="5"/>
          </p:nvPr>
        </p:nvSpPr>
        <p:spPr/>
        <p:txBody>
          <a:bodyPr/>
          <a:lstStyle/>
          <a:p>
            <a:fld id="{C0ADC53A-4B96-43CE-9070-98A22289A801}" type="slidenum">
              <a:rPr lang="da-DK" smtClean="0"/>
              <a:t>23</a:t>
            </a:fld>
            <a:endParaRPr lang="da-DK"/>
          </a:p>
        </p:txBody>
      </p:sp>
    </p:spTree>
    <p:extLst>
      <p:ext uri="{BB962C8B-B14F-4D97-AF65-F5344CB8AC3E}">
        <p14:creationId xmlns:p14="http://schemas.microsoft.com/office/powerpoint/2010/main" val="1088155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både høje følelsesmæssige krav og stort arbejdspres er risikoen for at få depressive symptomer over dobbelt så høj, sammenlignet med medarbejdere som kun er udsat for én af belastningerne eller ingen af påvirkningerne i arbejdslivet.</a:t>
            </a:r>
          </a:p>
        </p:txBody>
      </p:sp>
      <p:sp>
        <p:nvSpPr>
          <p:cNvPr id="4" name="Pladsholder til slidenummer 3"/>
          <p:cNvSpPr>
            <a:spLocks noGrp="1"/>
          </p:cNvSpPr>
          <p:nvPr>
            <p:ph type="sldNum" sz="quarter" idx="5"/>
          </p:nvPr>
        </p:nvSpPr>
        <p:spPr/>
        <p:txBody>
          <a:bodyPr/>
          <a:lstStyle/>
          <a:p>
            <a:fld id="{CF4F5E19-388A-491E-8D81-E73C0BBEA346}" type="slidenum">
              <a:rPr lang="da-DK" smtClean="0"/>
              <a:t>32</a:t>
            </a:fld>
            <a:endParaRPr lang="da-DK"/>
          </a:p>
        </p:txBody>
      </p:sp>
    </p:spTree>
    <p:extLst>
      <p:ext uri="{BB962C8B-B14F-4D97-AF65-F5344CB8AC3E}">
        <p14:creationId xmlns:p14="http://schemas.microsoft.com/office/powerpoint/2010/main" val="634927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Reklamer gerne for muligheden for at downloade og læse den fulde rapport. I rapporten er alle temaerne uddybet grundigt med figurer og forklarende tekst. I rapporten får man desuden det fulde billede af udviklingen i form af udviklingskurver og sammenligninger med undersøgelserne i 2020, 2017 og 2013. </a:t>
            </a:r>
          </a:p>
        </p:txBody>
      </p:sp>
      <p:sp>
        <p:nvSpPr>
          <p:cNvPr id="4" name="Pladsholder til slidenummer 3"/>
          <p:cNvSpPr>
            <a:spLocks noGrp="1"/>
          </p:cNvSpPr>
          <p:nvPr>
            <p:ph type="sldNum" sz="quarter" idx="5"/>
          </p:nvPr>
        </p:nvSpPr>
        <p:spPr/>
        <p:txBody>
          <a:bodyPr/>
          <a:lstStyle/>
          <a:p>
            <a:fld id="{C0ADC53A-4B96-43CE-9070-98A22289A801}" type="slidenum">
              <a:rPr lang="da-DK" smtClean="0"/>
              <a:t>36</a:t>
            </a:fld>
            <a:endParaRPr lang="da-DK"/>
          </a:p>
        </p:txBody>
      </p:sp>
    </p:spTree>
    <p:extLst>
      <p:ext uri="{BB962C8B-B14F-4D97-AF65-F5344CB8AC3E}">
        <p14:creationId xmlns:p14="http://schemas.microsoft.com/office/powerpoint/2010/main" val="4040294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14-15—15.00</a:t>
            </a:r>
          </a:p>
        </p:txBody>
      </p:sp>
      <p:sp>
        <p:nvSpPr>
          <p:cNvPr id="4" name="Pladsholder til slidenummer 3"/>
          <p:cNvSpPr>
            <a:spLocks noGrp="1"/>
          </p:cNvSpPr>
          <p:nvPr>
            <p:ph type="sldNum" sz="quarter" idx="5"/>
          </p:nvPr>
        </p:nvSpPr>
        <p:spPr/>
        <p:txBody>
          <a:bodyPr/>
          <a:lstStyle/>
          <a:p>
            <a:fld id="{C0ADC53A-4B96-43CE-9070-98A22289A801}" type="slidenum">
              <a:rPr lang="da-DK" smtClean="0"/>
              <a:t>40</a:t>
            </a:fld>
            <a:endParaRPr lang="da-DK"/>
          </a:p>
        </p:txBody>
      </p:sp>
    </p:spTree>
    <p:extLst>
      <p:ext uri="{BB962C8B-B14F-4D97-AF65-F5344CB8AC3E}">
        <p14:creationId xmlns:p14="http://schemas.microsoft.com/office/powerpoint/2010/main" val="64221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Godt 3000 respondenter – gennemført januar 2023. Seneste undersøgelse fra 2020 (gennemfører hvert tredje år). Afgrænsning i forhold oplægget – fokus på det psykiske arbejdsmiljø.</a:t>
            </a:r>
          </a:p>
          <a:p>
            <a:endParaRPr lang="da-DK" dirty="0"/>
          </a:p>
          <a:p>
            <a:r>
              <a:rPr lang="da-DK" dirty="0"/>
              <a:t>Slide 1-10 </a:t>
            </a:r>
            <a:r>
              <a:rPr lang="da-DK" dirty="0" err="1"/>
              <a:t>maks</a:t>
            </a:r>
            <a:r>
              <a:rPr lang="da-DK" dirty="0"/>
              <a:t> 20 min. (inkl. summeøvelse)</a:t>
            </a:r>
          </a:p>
        </p:txBody>
      </p:sp>
      <p:sp>
        <p:nvSpPr>
          <p:cNvPr id="4" name="Pladsholder til slidenummer 3"/>
          <p:cNvSpPr>
            <a:spLocks noGrp="1"/>
          </p:cNvSpPr>
          <p:nvPr>
            <p:ph type="sldNum" sz="quarter" idx="5"/>
          </p:nvPr>
        </p:nvSpPr>
        <p:spPr/>
        <p:txBody>
          <a:bodyPr/>
          <a:lstStyle/>
          <a:p>
            <a:fld id="{C0ADC53A-4B96-43CE-9070-98A22289A801}" type="slidenum">
              <a:rPr lang="da-DK" smtClean="0"/>
              <a:t>2</a:t>
            </a:fld>
            <a:endParaRPr lang="da-DK"/>
          </a:p>
        </p:txBody>
      </p:sp>
    </p:spTree>
    <p:extLst>
      <p:ext uri="{BB962C8B-B14F-4D97-AF65-F5344CB8AC3E}">
        <p14:creationId xmlns:p14="http://schemas.microsoft.com/office/powerpoint/2010/main" val="52954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Tabellen giver et overblik over de vigtigste positive faktorer samt hvilke arbejdsmiljøbelastninger hver faktor påvirker. </a:t>
            </a:r>
          </a:p>
          <a:p>
            <a:endParaRPr lang="da-DK" dirty="0"/>
          </a:p>
          <a:p>
            <a:r>
              <a:rPr lang="da-DK" dirty="0"/>
              <a:t>Tabellen skal læses sådan, at jo bedre en respondent har vurderet faktoren i kolonnen til venstre, desto lavere har den samme respondent vurderet de belastninger der fremgår af kolonnen til højre. </a:t>
            </a:r>
          </a:p>
        </p:txBody>
      </p:sp>
      <p:sp>
        <p:nvSpPr>
          <p:cNvPr id="4" name="Pladsholder til slidenummer 3"/>
          <p:cNvSpPr>
            <a:spLocks noGrp="1"/>
          </p:cNvSpPr>
          <p:nvPr>
            <p:ph type="sldNum" sz="quarter" idx="5"/>
          </p:nvPr>
        </p:nvSpPr>
        <p:spPr/>
        <p:txBody>
          <a:bodyPr/>
          <a:lstStyle/>
          <a:p>
            <a:fld id="{C0ADC53A-4B96-43CE-9070-98A22289A801}" type="slidenum">
              <a:rPr lang="da-DK" smtClean="0"/>
              <a:t>44</a:t>
            </a:fld>
            <a:endParaRPr lang="da-DK"/>
          </a:p>
        </p:txBody>
      </p:sp>
    </p:spTree>
    <p:extLst>
      <p:ext uri="{BB962C8B-B14F-4D97-AF65-F5344CB8AC3E}">
        <p14:creationId xmlns:p14="http://schemas.microsoft.com/office/powerpoint/2010/main" val="152446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 overordnede vurdering af arbejdsmiljøet er den laveste i al den tid, Socialpædagogerne har gennemført arbejdsmiljøundersøgelser. Siden 2020 er andelen, som overordnet vurderer at det fysiske og psykiske arbejdsmiljø er godt eller meget godt faldet med hhv. 9 procentpoint og 10 procentpoint. </a:t>
            </a:r>
          </a:p>
          <a:p>
            <a:endParaRPr lang="da-DK" dirty="0"/>
          </a:p>
        </p:txBody>
      </p:sp>
      <p:sp>
        <p:nvSpPr>
          <p:cNvPr id="4" name="Pladsholder til slidenummer 3"/>
          <p:cNvSpPr>
            <a:spLocks noGrp="1"/>
          </p:cNvSpPr>
          <p:nvPr>
            <p:ph type="sldNum" sz="quarter" idx="5"/>
          </p:nvPr>
        </p:nvSpPr>
        <p:spPr/>
        <p:txBody>
          <a:bodyPr/>
          <a:lstStyle/>
          <a:p>
            <a:fld id="{C0ADC53A-4B96-43CE-9070-98A22289A801}" type="slidenum">
              <a:rPr lang="da-DK" smtClean="0"/>
              <a:t>3</a:t>
            </a:fld>
            <a:endParaRPr lang="da-DK"/>
          </a:p>
        </p:txBody>
      </p:sp>
    </p:spTree>
    <p:extLst>
      <p:ext uri="{BB962C8B-B14F-4D97-AF65-F5344CB8AC3E}">
        <p14:creationId xmlns:p14="http://schemas.microsoft.com/office/powerpoint/2010/main" val="139241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Andelen, der indenfor det seneste år har været sygemeldt pga. forhold i arbejdet, er steget markant med 6 procentpoint siden 2020. </a:t>
            </a:r>
          </a:p>
          <a:p>
            <a:endParaRPr lang="da-DK" dirty="0"/>
          </a:p>
          <a:p>
            <a:r>
              <a:rPr lang="da-DK" dirty="0"/>
              <a:t>Sygdom pga. forhold i arbejdet er et meget konkret mål for arbejdspladsens arbejdsmiljø, og samtidig medvirker det øgede sygefravær til yderligere travlhed og arbejdspres for de tilbageværende medarbejdere. Derfor er udviklingen stærkt bekymrende, både for den enkelte, som risikerer at blive syg, og for arbejdspladsen som helhed. </a:t>
            </a:r>
          </a:p>
        </p:txBody>
      </p:sp>
      <p:sp>
        <p:nvSpPr>
          <p:cNvPr id="4" name="Pladsholder til slidenummer 3"/>
          <p:cNvSpPr>
            <a:spLocks noGrp="1"/>
          </p:cNvSpPr>
          <p:nvPr>
            <p:ph type="sldNum" sz="quarter" idx="5"/>
          </p:nvPr>
        </p:nvSpPr>
        <p:spPr/>
        <p:txBody>
          <a:bodyPr/>
          <a:lstStyle/>
          <a:p>
            <a:fld id="{C0ADC53A-4B96-43CE-9070-98A22289A801}" type="slidenum">
              <a:rPr lang="da-DK" smtClean="0"/>
              <a:t>4</a:t>
            </a:fld>
            <a:endParaRPr lang="da-DK"/>
          </a:p>
        </p:txBody>
      </p:sp>
    </p:spTree>
    <p:extLst>
      <p:ext uri="{BB962C8B-B14F-4D97-AF65-F5344CB8AC3E}">
        <p14:creationId xmlns:p14="http://schemas.microsoft.com/office/powerpoint/2010/main" val="241736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markant hyppigste årsag til sygemelding pga. forhold i arbejdet er arbejdspres. Ud over de 35 pct. er arbejdspres, stress eller lignende begrundelser også de hyppigst forekommende under kategorien ”øvrige årsager”. Vold og trusler er den næsthyppigste årsag. </a:t>
            </a:r>
          </a:p>
          <a:p>
            <a:endParaRPr lang="da-DK" dirty="0"/>
          </a:p>
          <a:p>
            <a:r>
              <a:rPr lang="da-DK" dirty="0"/>
              <a:t>Tallene tegner et billede af et socialpædagogisk arbejdsfelt, hvor det går for stærkt, og hvor fagligheden er presset. Der er behov for flere uddannede socialpædagoger på arbejdspladserne og bedre planlægning af arbejdet, så der er mulighed for tilstrækkelig restitution, og så risikoen for at konflikter eskalerer til vold kan reduceres. </a:t>
            </a:r>
          </a:p>
        </p:txBody>
      </p:sp>
      <p:sp>
        <p:nvSpPr>
          <p:cNvPr id="4" name="Pladsholder til slidenummer 3"/>
          <p:cNvSpPr>
            <a:spLocks noGrp="1"/>
          </p:cNvSpPr>
          <p:nvPr>
            <p:ph type="sldNum" sz="quarter" idx="5"/>
          </p:nvPr>
        </p:nvSpPr>
        <p:spPr/>
        <p:txBody>
          <a:bodyPr/>
          <a:lstStyle/>
          <a:p>
            <a:fld id="{C0ADC53A-4B96-43CE-9070-98A22289A801}" type="slidenum">
              <a:rPr lang="da-DK" smtClean="0"/>
              <a:t>5</a:t>
            </a:fld>
            <a:endParaRPr lang="da-DK"/>
          </a:p>
        </p:txBody>
      </p:sp>
    </p:spTree>
    <p:extLst>
      <p:ext uri="{BB962C8B-B14F-4D97-AF65-F5344CB8AC3E}">
        <p14:creationId xmlns:p14="http://schemas.microsoft.com/office/powerpoint/2010/main" val="73916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Restitution er afgørende for at modvirke en lang række negative belastninger i såvel det psykiske som det fysiske arbejdsmiljø. Derfor er det meget bekymrende, at kun 24 procent reelt oplever, at mulighederne for at restituere på arbejdet er tilstrækkelige. </a:t>
            </a:r>
          </a:p>
        </p:txBody>
      </p:sp>
      <p:sp>
        <p:nvSpPr>
          <p:cNvPr id="4" name="Pladsholder til slidenummer 3"/>
          <p:cNvSpPr>
            <a:spLocks noGrp="1"/>
          </p:cNvSpPr>
          <p:nvPr>
            <p:ph type="sldNum" sz="quarter" idx="5"/>
          </p:nvPr>
        </p:nvSpPr>
        <p:spPr/>
        <p:txBody>
          <a:bodyPr/>
          <a:lstStyle/>
          <a:p>
            <a:fld id="{C0ADC53A-4B96-43CE-9070-98A22289A801}" type="slidenum">
              <a:rPr lang="da-DK" smtClean="0"/>
              <a:t>6</a:t>
            </a:fld>
            <a:endParaRPr lang="da-DK"/>
          </a:p>
        </p:txBody>
      </p:sp>
    </p:spTree>
    <p:extLst>
      <p:ext uri="{BB962C8B-B14F-4D97-AF65-F5344CB8AC3E}">
        <p14:creationId xmlns:p14="http://schemas.microsoft.com/office/powerpoint/2010/main" val="211736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Mere end halvdelen af de respondenter, som angiver at de ikke har tilstrækkelig mulighed for restitution i løbet af arbejdsdagen, angiver manglende ressourcer som den vigtigste årsag. Der er altså i høj grad tale om en problematik, som spiller sammen med de udfordringer, der er med hensyn til balancen mellem krav og ressourcer. Hvis der er for få medarbejdere, eller hvis medarbejderne ikke er fagligt rustet, til de opgaver, der skal løses, bliver der for travlt – med det resultat, at vigtige forhold som fx muligheden for restitution nedprioriteres. </a:t>
            </a:r>
          </a:p>
        </p:txBody>
      </p:sp>
      <p:sp>
        <p:nvSpPr>
          <p:cNvPr id="4" name="Pladsholder til slidenummer 3"/>
          <p:cNvSpPr>
            <a:spLocks noGrp="1"/>
          </p:cNvSpPr>
          <p:nvPr>
            <p:ph type="sldNum" sz="quarter" idx="5"/>
          </p:nvPr>
        </p:nvSpPr>
        <p:spPr/>
        <p:txBody>
          <a:bodyPr/>
          <a:lstStyle/>
          <a:p>
            <a:fld id="{C0ADC53A-4B96-43CE-9070-98A22289A801}" type="slidenum">
              <a:rPr lang="da-DK" smtClean="0"/>
              <a:t>7</a:t>
            </a:fld>
            <a:endParaRPr lang="da-DK"/>
          </a:p>
        </p:txBody>
      </p:sp>
    </p:spTree>
    <p:extLst>
      <p:ext uri="{BB962C8B-B14F-4D97-AF65-F5344CB8AC3E}">
        <p14:creationId xmlns:p14="http://schemas.microsoft.com/office/powerpoint/2010/main" val="292094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dette afsnit præsenteres de resultater som handler om det psykiske arbejdsmiljø. Det psykiske arbejdsmiljø forstås i bred forstand som de potentielle belastninger af psykisk og social karakter som kan forekomme i arbejdet. </a:t>
            </a:r>
          </a:p>
          <a:p>
            <a:r>
              <a:rPr lang="da-DK" dirty="0"/>
              <a:t>Slide 11-22.</a:t>
            </a:r>
          </a:p>
          <a:p>
            <a:r>
              <a:rPr lang="da-DK" dirty="0"/>
              <a:t>Tidsramme 40 min. inkl. gruppedrøftelser</a:t>
            </a:r>
          </a:p>
        </p:txBody>
      </p:sp>
      <p:sp>
        <p:nvSpPr>
          <p:cNvPr id="4" name="Pladsholder til slidenummer 3"/>
          <p:cNvSpPr>
            <a:spLocks noGrp="1"/>
          </p:cNvSpPr>
          <p:nvPr>
            <p:ph type="sldNum" sz="quarter" idx="5"/>
          </p:nvPr>
        </p:nvSpPr>
        <p:spPr/>
        <p:txBody>
          <a:bodyPr/>
          <a:lstStyle/>
          <a:p>
            <a:fld id="{C0ADC53A-4B96-43CE-9070-98A22289A801}" type="slidenum">
              <a:rPr lang="da-DK" smtClean="0"/>
              <a:t>11</a:t>
            </a:fld>
            <a:endParaRPr lang="da-DK"/>
          </a:p>
        </p:txBody>
      </p:sp>
    </p:spTree>
    <p:extLst>
      <p:ext uri="{BB962C8B-B14F-4D97-AF65-F5344CB8AC3E}">
        <p14:creationId xmlns:p14="http://schemas.microsoft.com/office/powerpoint/2010/main" val="393676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Fremhæv pointer:</a:t>
            </a:r>
          </a:p>
          <a:p>
            <a:endParaRPr lang="da-DK" dirty="0"/>
          </a:p>
          <a:p>
            <a:pPr marL="171450" indent="-171450">
              <a:buFont typeface="Arial" panose="020B0604020202020204" pitchFamily="34" charset="0"/>
              <a:buChar char="•"/>
            </a:pPr>
            <a:r>
              <a:rPr lang="da-DK" dirty="0"/>
              <a:t>Følelsesmæssige krav i arbejdet er et vilkår på socialpædagogiske arbejdspladser – i modsætning til andre belastninger</a:t>
            </a:r>
          </a:p>
          <a:p>
            <a:pPr marL="171450" indent="-171450">
              <a:buFont typeface="Arial" panose="020B0604020202020204" pitchFamily="34" charset="0"/>
              <a:buChar char="•"/>
            </a:pPr>
            <a:r>
              <a:rPr lang="da-DK" dirty="0"/>
              <a:t>Fremhæves her fordi det at have høje følelsesmæssige krav i arbejdet kan bidrage til at forstærke konsekvenserne af andre belastninger. </a:t>
            </a:r>
          </a:p>
        </p:txBody>
      </p:sp>
      <p:sp>
        <p:nvSpPr>
          <p:cNvPr id="4" name="Pladsholder til slidenummer 3"/>
          <p:cNvSpPr>
            <a:spLocks noGrp="1"/>
          </p:cNvSpPr>
          <p:nvPr>
            <p:ph type="sldNum" sz="quarter" idx="5"/>
          </p:nvPr>
        </p:nvSpPr>
        <p:spPr/>
        <p:txBody>
          <a:bodyPr/>
          <a:lstStyle/>
          <a:p>
            <a:fld id="{C0ADC53A-4B96-43CE-9070-98A22289A801}" type="slidenum">
              <a:rPr lang="da-DK" smtClean="0"/>
              <a:t>13</a:t>
            </a:fld>
            <a:endParaRPr lang="da-DK"/>
          </a:p>
        </p:txBody>
      </p:sp>
    </p:spTree>
    <p:extLst>
      <p:ext uri="{BB962C8B-B14F-4D97-AF65-F5344CB8AC3E}">
        <p14:creationId xmlns:p14="http://schemas.microsoft.com/office/powerpoint/2010/main" val="105670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Forsi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6F41A65-48B9-68A0-0E96-35D56AD59A2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Kombinationstegning 2">
            <a:extLst>
              <a:ext uri="{FF2B5EF4-FFF2-40B4-BE49-F238E27FC236}">
                <a16:creationId xmlns:a16="http://schemas.microsoft.com/office/drawing/2014/main" id="{05897694-3E9B-F8FF-ECF9-1C553FF4DDD2}"/>
              </a:ext>
            </a:extLst>
          </p:cNvPr>
          <p:cNvSpPr/>
          <p:nvPr userDrawn="1"/>
        </p:nvSpPr>
        <p:spPr>
          <a:xfrm>
            <a:off x="508000" y="508000"/>
            <a:ext cx="11176000" cy="5842000"/>
          </a:xfrm>
          <a:custGeom>
            <a:avLst/>
            <a:gdLst>
              <a:gd name="connsiteX0" fmla="*/ 11176000 w 11176000"/>
              <a:gd name="connsiteY0" fmla="*/ 5842000 h 5842000"/>
              <a:gd name="connsiteX1" fmla="*/ 0 w 11176000"/>
              <a:gd name="connsiteY1" fmla="*/ 5842000 h 5842000"/>
              <a:gd name="connsiteX2" fmla="*/ 0 w 11176000"/>
              <a:gd name="connsiteY2" fmla="*/ 0 h 5842000"/>
              <a:gd name="connsiteX3" fmla="*/ 11176000 w 11176000"/>
              <a:gd name="connsiteY3" fmla="*/ 0 h 5842000"/>
              <a:gd name="connsiteX4" fmla="*/ 11176000 w 11176000"/>
              <a:gd name="connsiteY4" fmla="*/ 5842000 h 5842000"/>
              <a:gd name="connsiteX5" fmla="*/ 50800 w 11176000"/>
              <a:gd name="connsiteY5" fmla="*/ 5791200 h 5842000"/>
              <a:gd name="connsiteX6" fmla="*/ 11125200 w 11176000"/>
              <a:gd name="connsiteY6" fmla="*/ 5791200 h 5842000"/>
              <a:gd name="connsiteX7" fmla="*/ 11125200 w 11176000"/>
              <a:gd name="connsiteY7" fmla="*/ 50800 h 5842000"/>
              <a:gd name="connsiteX8" fmla="*/ 50800 w 11176000"/>
              <a:gd name="connsiteY8" fmla="*/ 50800 h 5842000"/>
              <a:gd name="connsiteX9" fmla="*/ 50800 w 11176000"/>
              <a:gd name="connsiteY9" fmla="*/ 579120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6000" h="5842000">
                <a:moveTo>
                  <a:pt x="11176000" y="5842000"/>
                </a:moveTo>
                <a:lnTo>
                  <a:pt x="0" y="5842000"/>
                </a:lnTo>
                <a:lnTo>
                  <a:pt x="0" y="0"/>
                </a:lnTo>
                <a:lnTo>
                  <a:pt x="11176000" y="0"/>
                </a:lnTo>
                <a:lnTo>
                  <a:pt x="11176000" y="5842000"/>
                </a:lnTo>
                <a:close/>
                <a:moveTo>
                  <a:pt x="50800" y="5791200"/>
                </a:moveTo>
                <a:lnTo>
                  <a:pt x="11125200" y="5791200"/>
                </a:lnTo>
                <a:lnTo>
                  <a:pt x="11125200" y="50800"/>
                </a:lnTo>
                <a:lnTo>
                  <a:pt x="50800" y="50800"/>
                </a:lnTo>
                <a:lnTo>
                  <a:pt x="50800" y="5791200"/>
                </a:lnTo>
                <a:close/>
              </a:path>
            </a:pathLst>
          </a:custGeom>
          <a:solidFill>
            <a:schemeClr val="bg1"/>
          </a:solidFill>
          <a:ln w="6350" cap="flat">
            <a:noFill/>
            <a:prstDash val="solid"/>
            <a:miter/>
          </a:ln>
        </p:spPr>
        <p:txBody>
          <a:bodyPr rtlCol="0" anchor="ctr"/>
          <a:lstStyle/>
          <a:p>
            <a:endParaRPr lang="da-DK"/>
          </a:p>
        </p:txBody>
      </p:sp>
      <p:grpSp>
        <p:nvGrpSpPr>
          <p:cNvPr id="20" name="Grafik 18">
            <a:extLst>
              <a:ext uri="{FF2B5EF4-FFF2-40B4-BE49-F238E27FC236}">
                <a16:creationId xmlns:a16="http://schemas.microsoft.com/office/drawing/2014/main" id="{47D73B32-0CC0-4323-2DC0-B7B94F7FF4A1}"/>
              </a:ext>
            </a:extLst>
          </p:cNvPr>
          <p:cNvGrpSpPr/>
          <p:nvPr/>
        </p:nvGrpSpPr>
        <p:grpSpPr>
          <a:xfrm>
            <a:off x="1968500" y="2918786"/>
            <a:ext cx="8253911" cy="1019281"/>
            <a:chOff x="1968500" y="2918786"/>
            <a:chExt cx="8253911" cy="1019281"/>
          </a:xfrm>
          <a:solidFill>
            <a:schemeClr val="bg1"/>
          </a:solidFill>
        </p:grpSpPr>
        <p:sp>
          <p:nvSpPr>
            <p:cNvPr id="21" name="Kombinationstegning 20">
              <a:extLst>
                <a:ext uri="{FF2B5EF4-FFF2-40B4-BE49-F238E27FC236}">
                  <a16:creationId xmlns:a16="http://schemas.microsoft.com/office/drawing/2014/main" id="{192D7A5E-CABF-4693-5C22-9FE78077C39B}"/>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BD3E0B50-2482-5059-3F13-7EB7C6E3E2CC}"/>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1066B87F-B815-BE86-74D2-C53FCDD9A1E0}"/>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B9589F9B-A716-7E4E-F9D0-DD2523BCE409}"/>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B5CE66E1-E0FF-B805-6D52-38F0983FDA75}"/>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C0FE1EA3-D191-BEA8-1544-04217AAC45A8}"/>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3085886E-B358-8149-E80E-7A4BB9E09C61}"/>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31616C9B-F4AE-0C68-1120-4D025331599F}"/>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6F9CB410-28E7-EE2D-8492-59C6548646DC}"/>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D1DC1002-6172-FC83-CED1-FE09FB304C98}"/>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9F57426A-7D38-5D47-2355-3489BF0FBAC0}"/>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311384B1-C651-E3AA-E22C-F47777BAB861}"/>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AFA88D2E-1125-0172-00B8-10ABA690A7B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8BE411ED-4F1D-7E03-6F2F-EA9A4F454EF6}"/>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Tree>
    <p:extLst>
      <p:ext uri="{BB962C8B-B14F-4D97-AF65-F5344CB8AC3E}">
        <p14:creationId xmlns:p14="http://schemas.microsoft.com/office/powerpoint/2010/main" val="167666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6 Rubrik + underrubrik">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D8348CA-6FD0-4A6B-B337-DA0DF9ACC54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Kombinationstegning 6">
            <a:extLst>
              <a:ext uri="{FF2B5EF4-FFF2-40B4-BE49-F238E27FC236}">
                <a16:creationId xmlns:a16="http://schemas.microsoft.com/office/drawing/2014/main" id="{53A2E337-1467-5C0F-A431-0716FE7AF260}"/>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chemeClr val="tx2"/>
          </a:solidFill>
          <a:ln w="6350" cap="flat">
            <a:noFill/>
            <a:prstDash val="solid"/>
            <a:miter/>
          </a:ln>
        </p:spPr>
        <p:txBody>
          <a:bodyPr rtlCol="0" anchor="ctr"/>
          <a:lstStyle/>
          <a:p>
            <a:endParaRPr lang="da-DK"/>
          </a:p>
        </p:txBody>
      </p:sp>
      <p:grpSp>
        <p:nvGrpSpPr>
          <p:cNvPr id="9" name="Grafik 18">
            <a:extLst>
              <a:ext uri="{FF2B5EF4-FFF2-40B4-BE49-F238E27FC236}">
                <a16:creationId xmlns:a16="http://schemas.microsoft.com/office/drawing/2014/main" id="{5ADE52A4-DC27-60C1-7E51-642C0BE5A98B}"/>
              </a:ext>
            </a:extLst>
          </p:cNvPr>
          <p:cNvGrpSpPr/>
          <p:nvPr userDrawn="1"/>
        </p:nvGrpSpPr>
        <p:grpSpPr>
          <a:xfrm>
            <a:off x="508490" y="6168404"/>
            <a:ext cx="2539509" cy="313606"/>
            <a:chOff x="1968500" y="2918786"/>
            <a:chExt cx="8253911" cy="1019281"/>
          </a:xfrm>
          <a:solidFill>
            <a:schemeClr val="tx2"/>
          </a:solidFill>
        </p:grpSpPr>
        <p:sp>
          <p:nvSpPr>
            <p:cNvPr id="10" name="Kombinationstegning 9">
              <a:extLst>
                <a:ext uri="{FF2B5EF4-FFF2-40B4-BE49-F238E27FC236}">
                  <a16:creationId xmlns:a16="http://schemas.microsoft.com/office/drawing/2014/main" id="{1542BBC2-732B-7741-B4BA-E525CAD7365A}"/>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9D5C0D4A-1789-68D7-55D1-C0872518F1F4}"/>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348EA81F-891E-4CD1-0BE2-93CCC58AADC2}"/>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4DE3E9D6-2F00-2BD0-1F46-C2CCDF6C61C0}"/>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2ECBCE9A-F737-8AD6-CDF7-BBAD31EB98EA}"/>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0D636FF5-410D-EA8C-6996-D0FB38716C06}"/>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6CD103AB-741D-1D8E-6485-0796DDB81797}"/>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5F4F89AC-B320-6F76-84E6-3232A680630D}"/>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8BF4B32A-90BB-D135-EBC3-589C63DEE9C6}"/>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9" name="Kombinationstegning 18">
              <a:extLst>
                <a:ext uri="{FF2B5EF4-FFF2-40B4-BE49-F238E27FC236}">
                  <a16:creationId xmlns:a16="http://schemas.microsoft.com/office/drawing/2014/main" id="{16449446-3745-1188-0618-673A7740EBCA}"/>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20" name="Kombinationstegning 19">
              <a:extLst>
                <a:ext uri="{FF2B5EF4-FFF2-40B4-BE49-F238E27FC236}">
                  <a16:creationId xmlns:a16="http://schemas.microsoft.com/office/drawing/2014/main" id="{19E02854-2150-5E51-3BB8-DD7BFFA54F9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21" name="Kombinationstegning 20">
              <a:extLst>
                <a:ext uri="{FF2B5EF4-FFF2-40B4-BE49-F238E27FC236}">
                  <a16:creationId xmlns:a16="http://schemas.microsoft.com/office/drawing/2014/main" id="{7F834125-D031-E611-B902-942515F83E7E}"/>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08FA9E59-87E7-1493-2F06-2C58773FB67D}"/>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77844F70-5387-F7ED-7BF2-E058D4C02A0B}"/>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2" name="Pladsholder til tekst 25">
            <a:extLst>
              <a:ext uri="{FF2B5EF4-FFF2-40B4-BE49-F238E27FC236}">
                <a16:creationId xmlns:a16="http://schemas.microsoft.com/office/drawing/2014/main" id="{A76CCF66-1C42-C6C5-E9D7-369C53D90FF0}"/>
              </a:ext>
            </a:extLst>
          </p:cNvPr>
          <p:cNvSpPr>
            <a:spLocks noGrp="1"/>
          </p:cNvSpPr>
          <p:nvPr>
            <p:ph type="body" sz="quarter" idx="10" hasCustomPrompt="1"/>
          </p:nvPr>
        </p:nvSpPr>
        <p:spPr>
          <a:xfrm>
            <a:off x="633506" y="1261035"/>
            <a:ext cx="10924988" cy="2185893"/>
          </a:xfrm>
          <a:prstGeom prst="rect">
            <a:avLst/>
          </a:prstGeom>
        </p:spPr>
        <p:txBody>
          <a:bodyPr anchor="b"/>
          <a:lstStyle>
            <a:lvl1pPr marL="0" indent="0" algn="ctr">
              <a:lnSpc>
                <a:spcPts val="7500"/>
              </a:lnSpc>
              <a:spcBef>
                <a:spcPts val="0"/>
              </a:spcBef>
              <a:buNone/>
              <a:defRPr sz="8000" b="1" i="0" cap="all" baseline="0">
                <a:solidFill>
                  <a:schemeClr val="tx2"/>
                </a:solidFill>
                <a:latin typeface="Franklin Gothic Heavy" panose="020B0603020102020204" pitchFamily="34" charset="0"/>
              </a:defRPr>
            </a:lvl1pPr>
            <a:lvl2pPr marL="457200" indent="0" algn="ctr">
              <a:lnSpc>
                <a:spcPts val="7500"/>
              </a:lnSpc>
              <a:spcBef>
                <a:spcPts val="0"/>
              </a:spcBef>
              <a:buNone/>
              <a:defRPr sz="8000" b="1" i="0" cap="all" baseline="0">
                <a:solidFill>
                  <a:schemeClr val="tx2"/>
                </a:solidFill>
                <a:latin typeface="Franklin Gothic Heavy" panose="020B0603020102020204" pitchFamily="34" charset="0"/>
              </a:defRPr>
            </a:lvl2pPr>
            <a:lvl3pPr marL="914400" indent="0" algn="ctr">
              <a:lnSpc>
                <a:spcPts val="7500"/>
              </a:lnSpc>
              <a:spcBef>
                <a:spcPts val="0"/>
              </a:spcBef>
              <a:buNone/>
              <a:defRPr sz="8000" b="1" i="0" cap="all" baseline="0">
                <a:solidFill>
                  <a:schemeClr val="tx2"/>
                </a:solidFill>
                <a:latin typeface="Franklin Gothic Heavy" panose="020B0603020102020204" pitchFamily="34" charset="0"/>
              </a:defRPr>
            </a:lvl3pPr>
            <a:lvl4pPr marL="1371600" indent="0" algn="ctr">
              <a:lnSpc>
                <a:spcPts val="7500"/>
              </a:lnSpc>
              <a:spcBef>
                <a:spcPts val="0"/>
              </a:spcBef>
              <a:buNone/>
              <a:defRPr sz="8000" b="1" i="0" cap="all" baseline="0">
                <a:solidFill>
                  <a:schemeClr val="tx2"/>
                </a:solidFill>
                <a:latin typeface="Franklin Gothic Heavy" panose="020B0603020102020204" pitchFamily="34" charset="0"/>
              </a:defRPr>
            </a:lvl4pPr>
            <a:lvl5pPr marL="1828800" indent="0" algn="ctr">
              <a:lnSpc>
                <a:spcPts val="7500"/>
              </a:lnSpc>
              <a:spcBef>
                <a:spcPts val="0"/>
              </a:spcBef>
              <a:buNone/>
              <a:defRPr sz="8000" b="1" i="0" cap="all" baseline="0">
                <a:solidFill>
                  <a:schemeClr val="tx2"/>
                </a:solidFill>
                <a:latin typeface="Franklin Gothic Heavy" panose="020B0603020102020204" pitchFamily="34" charset="0"/>
              </a:defRPr>
            </a:lvl5pPr>
          </a:lstStyle>
          <a:p>
            <a:pPr lvl="0"/>
            <a:r>
              <a:rPr lang="da-DK" dirty="0"/>
              <a:t>Indsæt</a:t>
            </a:r>
            <a:br>
              <a:rPr lang="da-DK" dirty="0"/>
            </a:br>
            <a:r>
              <a:rPr lang="da-DK" dirty="0"/>
              <a:t>rubrik her…</a:t>
            </a:r>
          </a:p>
        </p:txBody>
      </p:sp>
      <p:sp>
        <p:nvSpPr>
          <p:cNvPr id="3" name="Pladsholder til tekst 4">
            <a:extLst>
              <a:ext uri="{FF2B5EF4-FFF2-40B4-BE49-F238E27FC236}">
                <a16:creationId xmlns:a16="http://schemas.microsoft.com/office/drawing/2014/main" id="{BEB994D3-28C7-06D0-B0A8-2AC592EA1152}"/>
              </a:ext>
            </a:extLst>
          </p:cNvPr>
          <p:cNvSpPr>
            <a:spLocks noGrp="1"/>
          </p:cNvSpPr>
          <p:nvPr>
            <p:ph type="body" sz="quarter" idx="13" hasCustomPrompt="1"/>
          </p:nvPr>
        </p:nvSpPr>
        <p:spPr>
          <a:xfrm>
            <a:off x="633506" y="3596065"/>
            <a:ext cx="10924988" cy="384264"/>
          </a:xfrm>
          <a:prstGeom prst="rect">
            <a:avLst/>
          </a:prstGeom>
        </p:spPr>
        <p:txBody>
          <a:bodyPr/>
          <a:lstStyle>
            <a:lvl1pPr marL="0" indent="0" algn="ctr">
              <a:lnSpc>
                <a:spcPts val="2500"/>
              </a:lnSpc>
              <a:spcBef>
                <a:spcPts val="0"/>
              </a:spcBef>
              <a:buNone/>
              <a:defRPr sz="2500" b="0" i="0">
                <a:solidFill>
                  <a:schemeClr val="tx2"/>
                </a:solidFill>
                <a:latin typeface="Franklin Gothic Medium" panose="020B0603020102020204" pitchFamily="34" charset="0"/>
              </a:defRPr>
            </a:lvl1pPr>
            <a:lvl2pPr marL="457200" indent="0" algn="ctr">
              <a:lnSpc>
                <a:spcPts val="2500"/>
              </a:lnSpc>
              <a:spcBef>
                <a:spcPts val="0"/>
              </a:spcBef>
              <a:buNone/>
              <a:defRPr sz="2500" b="0" i="0">
                <a:solidFill>
                  <a:schemeClr val="tx2"/>
                </a:solidFill>
                <a:latin typeface="Franklin Gothic Medium" panose="020B0603020102020204" pitchFamily="34" charset="0"/>
              </a:defRPr>
            </a:lvl2pPr>
            <a:lvl3pPr marL="914400" indent="0" algn="ctr">
              <a:lnSpc>
                <a:spcPts val="2500"/>
              </a:lnSpc>
              <a:spcBef>
                <a:spcPts val="0"/>
              </a:spcBef>
              <a:buNone/>
              <a:defRPr sz="2500" b="0" i="0">
                <a:solidFill>
                  <a:schemeClr val="tx2"/>
                </a:solidFill>
                <a:latin typeface="Franklin Gothic Medium" panose="020B0603020102020204" pitchFamily="34" charset="0"/>
              </a:defRPr>
            </a:lvl3pPr>
            <a:lvl4pPr marL="1371600" indent="0" algn="ctr">
              <a:lnSpc>
                <a:spcPts val="2500"/>
              </a:lnSpc>
              <a:spcBef>
                <a:spcPts val="0"/>
              </a:spcBef>
              <a:buNone/>
              <a:defRPr sz="2500" b="0" i="0">
                <a:solidFill>
                  <a:schemeClr val="tx2"/>
                </a:solidFill>
                <a:latin typeface="Franklin Gothic Medium" panose="020B0603020102020204" pitchFamily="34" charset="0"/>
              </a:defRPr>
            </a:lvl4pPr>
            <a:lvl5pPr marL="1828800" indent="0" algn="ctr">
              <a:lnSpc>
                <a:spcPts val="2500"/>
              </a:lnSpc>
              <a:spcBef>
                <a:spcPts val="0"/>
              </a:spcBef>
              <a:buNone/>
              <a:defRPr sz="2500" b="0" i="0">
                <a:solidFill>
                  <a:schemeClr val="tx2"/>
                </a:solidFill>
                <a:latin typeface="Franklin Gothic Medium" panose="020B0603020102020204" pitchFamily="34" charset="0"/>
              </a:defRPr>
            </a:lvl5pPr>
          </a:lstStyle>
          <a:p>
            <a:pPr lvl="0"/>
            <a:r>
              <a:rPr lang="da-DK" dirty="0"/>
              <a:t>Indsæt evt. underrubrik her…</a:t>
            </a:r>
          </a:p>
        </p:txBody>
      </p:sp>
    </p:spTree>
    <p:extLst>
      <p:ext uri="{BB962C8B-B14F-4D97-AF65-F5344CB8AC3E}">
        <p14:creationId xmlns:p14="http://schemas.microsoft.com/office/powerpoint/2010/main" val="166578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1 Indho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bg1"/>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rgbClr val="FFFFFF"/>
          </a:solidFill>
          <a:ln w="6350" cap="flat">
            <a:noFill/>
            <a:prstDash val="solid"/>
            <a:miter/>
          </a:ln>
        </p:spPr>
        <p:txBody>
          <a:bodyPr rtlCol="0" anchor="ctr"/>
          <a:lstStyle/>
          <a:p>
            <a:endParaRPr lang="da-DK"/>
          </a:p>
        </p:txBody>
      </p:sp>
      <p:sp>
        <p:nvSpPr>
          <p:cNvPr id="39" name="Pladsholder til billede 38">
            <a:extLst>
              <a:ext uri="{FF2B5EF4-FFF2-40B4-BE49-F238E27FC236}">
                <a16:creationId xmlns:a16="http://schemas.microsoft.com/office/drawing/2014/main" id="{93496E50-B01F-FFB3-96C2-8AF74B39C298}"/>
              </a:ext>
            </a:extLst>
          </p:cNvPr>
          <p:cNvSpPr>
            <a:spLocks noGrp="1"/>
          </p:cNvSpPr>
          <p:nvPr>
            <p:ph type="pic" sz="quarter" idx="10" hasCustomPrompt="1"/>
          </p:nvPr>
        </p:nvSpPr>
        <p:spPr>
          <a:xfrm>
            <a:off x="6089863" y="0"/>
            <a:ext cx="6102137" cy="6861175"/>
          </a:xfrm>
          <a:custGeom>
            <a:avLst/>
            <a:gdLst>
              <a:gd name="connsiteX0" fmla="*/ 2032000 w 6102137"/>
              <a:gd name="connsiteY0" fmla="*/ 0 h 6861175"/>
              <a:gd name="connsiteX1" fmla="*/ 2158148 w 6102137"/>
              <a:gd name="connsiteY1" fmla="*/ 0 h 6861175"/>
              <a:gd name="connsiteX2" fmla="*/ 4575174 w 6102137"/>
              <a:gd name="connsiteY2" fmla="*/ 0 h 6861175"/>
              <a:gd name="connsiteX3" fmla="*/ 6102137 w 6102137"/>
              <a:gd name="connsiteY3" fmla="*/ 0 h 6861175"/>
              <a:gd name="connsiteX4" fmla="*/ 6102137 w 6102137"/>
              <a:gd name="connsiteY4" fmla="*/ 6857999 h 6861175"/>
              <a:gd name="connsiteX5" fmla="*/ 4575174 w 6102137"/>
              <a:gd name="connsiteY5" fmla="*/ 6857999 h 6861175"/>
              <a:gd name="connsiteX6" fmla="*/ 4575174 w 6102137"/>
              <a:gd name="connsiteY6" fmla="*/ 6858000 h 6861175"/>
              <a:gd name="connsiteX7" fmla="*/ 0 w 6102137"/>
              <a:gd name="connsiteY7" fmla="*/ 6861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137" h="6861175">
                <a:moveTo>
                  <a:pt x="2032000" y="0"/>
                </a:moveTo>
                <a:lnTo>
                  <a:pt x="2158148" y="0"/>
                </a:lnTo>
                <a:lnTo>
                  <a:pt x="4575174" y="0"/>
                </a:lnTo>
                <a:lnTo>
                  <a:pt x="6102137" y="0"/>
                </a:lnTo>
                <a:lnTo>
                  <a:pt x="6102137" y="6857999"/>
                </a:lnTo>
                <a:lnTo>
                  <a:pt x="4575174" y="6857999"/>
                </a:lnTo>
                <a:lnTo>
                  <a:pt x="4575174" y="6858000"/>
                </a:lnTo>
                <a:lnTo>
                  <a:pt x="0" y="6861175"/>
                </a:lnTo>
                <a:close/>
              </a:path>
            </a:pathLst>
          </a:custGeom>
          <a:pattFill prst="pct80">
            <a:fgClr>
              <a:schemeClr val="tx2"/>
            </a:fgClr>
            <a:bgClr>
              <a:schemeClr val="accent4"/>
            </a:bgClr>
          </a:pattFill>
        </p:spPr>
        <p:txBody>
          <a:bodyPr wrap="square" anchor="ctr">
            <a:noAutofit/>
          </a:bodyP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2" name="Pladsholder til tekst 25">
            <a:extLst>
              <a:ext uri="{FF2B5EF4-FFF2-40B4-BE49-F238E27FC236}">
                <a16:creationId xmlns:a16="http://schemas.microsoft.com/office/drawing/2014/main" id="{D8584498-70B0-D802-5F15-9448CDA4D8E6}"/>
              </a:ext>
            </a:extLst>
          </p:cNvPr>
          <p:cNvSpPr>
            <a:spLocks noGrp="1"/>
          </p:cNvSpPr>
          <p:nvPr>
            <p:ph type="body" sz="quarter" idx="11" hasCustomPrompt="1"/>
          </p:nvPr>
        </p:nvSpPr>
        <p:spPr>
          <a:xfrm>
            <a:off x="614405" y="711948"/>
            <a:ext cx="6264513" cy="758264"/>
          </a:xfrm>
          <a:prstGeom prst="rect">
            <a:avLst/>
          </a:prstGeom>
        </p:spPr>
        <p:txBody>
          <a:bodyPr anchor="t"/>
          <a:lstStyle>
            <a:lvl1pPr marL="0" indent="0">
              <a:lnSpc>
                <a:spcPts val="6500"/>
              </a:lnSpc>
              <a:spcBef>
                <a:spcPts val="0"/>
              </a:spcBef>
              <a:buNone/>
              <a:defRPr sz="7000" b="1" i="0" cap="all" baseline="0">
                <a:solidFill>
                  <a:schemeClr val="bg1"/>
                </a:solidFill>
                <a:latin typeface="Franklin Gothic Heavy" panose="020B0603020102020204" pitchFamily="34" charset="0"/>
              </a:defRPr>
            </a:lvl1pPr>
            <a:lvl2pPr marL="457200" indent="0">
              <a:lnSpc>
                <a:spcPts val="6500"/>
              </a:lnSpc>
              <a:spcBef>
                <a:spcPts val="0"/>
              </a:spcBef>
              <a:buNone/>
              <a:defRPr sz="7000" b="1" i="0" cap="all" baseline="0">
                <a:solidFill>
                  <a:schemeClr val="bg1"/>
                </a:solidFill>
                <a:latin typeface="Franklin Gothic Heavy" panose="020B0603020102020204" pitchFamily="34" charset="0"/>
              </a:defRPr>
            </a:lvl2pPr>
            <a:lvl3pPr marL="914400" indent="0">
              <a:lnSpc>
                <a:spcPts val="6500"/>
              </a:lnSpc>
              <a:spcBef>
                <a:spcPts val="0"/>
              </a:spcBef>
              <a:buNone/>
              <a:defRPr sz="7000" b="1" i="0" cap="all" baseline="0">
                <a:solidFill>
                  <a:schemeClr val="bg1"/>
                </a:solidFill>
                <a:latin typeface="Franklin Gothic Heavy" panose="020B0603020102020204" pitchFamily="34" charset="0"/>
              </a:defRPr>
            </a:lvl3pPr>
            <a:lvl4pPr marL="1371600" indent="0">
              <a:lnSpc>
                <a:spcPts val="6500"/>
              </a:lnSpc>
              <a:spcBef>
                <a:spcPts val="0"/>
              </a:spcBef>
              <a:buNone/>
              <a:defRPr sz="7000" b="1" i="0" cap="all" baseline="0">
                <a:solidFill>
                  <a:schemeClr val="bg1"/>
                </a:solidFill>
                <a:latin typeface="Franklin Gothic Heavy" panose="020B0603020102020204" pitchFamily="34" charset="0"/>
              </a:defRPr>
            </a:lvl4pPr>
            <a:lvl5pPr marL="1828800" indent="0">
              <a:lnSpc>
                <a:spcPts val="6500"/>
              </a:lnSpc>
              <a:spcBef>
                <a:spcPts val="0"/>
              </a:spcBef>
              <a:buNone/>
              <a:defRPr sz="7000" b="1" i="0" cap="all" baseline="0">
                <a:solidFill>
                  <a:schemeClr val="bg1"/>
                </a:solidFill>
                <a:latin typeface="Franklin Gothic Heavy" panose="020B0603020102020204" pitchFamily="34" charset="0"/>
              </a:defRPr>
            </a:lvl5pPr>
          </a:lstStyle>
          <a:p>
            <a:pPr lvl="0"/>
            <a:r>
              <a:rPr lang="da-DK" dirty="0"/>
              <a:t>agenda</a:t>
            </a:r>
          </a:p>
        </p:txBody>
      </p:sp>
      <p:sp>
        <p:nvSpPr>
          <p:cNvPr id="3" name="Pladsholder til tekst 4">
            <a:extLst>
              <a:ext uri="{FF2B5EF4-FFF2-40B4-BE49-F238E27FC236}">
                <a16:creationId xmlns:a16="http://schemas.microsoft.com/office/drawing/2014/main" id="{65F56225-BF53-EAD0-191C-DE779FB10A02}"/>
              </a:ext>
            </a:extLst>
          </p:cNvPr>
          <p:cNvSpPr>
            <a:spLocks noGrp="1"/>
          </p:cNvSpPr>
          <p:nvPr>
            <p:ph type="body" sz="quarter" idx="13" hasCustomPrompt="1"/>
          </p:nvPr>
        </p:nvSpPr>
        <p:spPr>
          <a:xfrm>
            <a:off x="644285" y="1809100"/>
            <a:ext cx="5523433" cy="4029911"/>
          </a:xfrm>
          <a:prstGeom prst="rect">
            <a:avLst/>
          </a:prstGeom>
        </p:spPr>
        <p:txBody>
          <a:bodyPr lIns="90000"/>
          <a:lstStyle>
            <a:lvl1pPr marL="53975" indent="215900">
              <a:lnSpc>
                <a:spcPts val="2500"/>
              </a:lnSpc>
              <a:spcBef>
                <a:spcPts val="0"/>
              </a:spcBef>
              <a:spcAft>
                <a:spcPts val="1700"/>
              </a:spcAft>
              <a:buSzPct val="75000"/>
              <a:buFont typeface="Arial" panose="020B0604020202020204" pitchFamily="34" charset="0"/>
              <a:buChar char="•"/>
              <a:tabLst>
                <a:tab pos="260350" algn="l"/>
              </a:tabLst>
              <a:defRPr sz="2500" b="0" i="0">
                <a:solidFill>
                  <a:schemeClr val="bg1"/>
                </a:solidFill>
                <a:latin typeface="Franklin Gothic Medium" panose="020B0603020102020204" pitchFamily="34" charset="0"/>
              </a:defRPr>
            </a:lvl1pPr>
            <a:lvl2pPr marL="54000" indent="216000">
              <a:lnSpc>
                <a:spcPts val="2500"/>
              </a:lnSpc>
              <a:spcBef>
                <a:spcPts val="0"/>
              </a:spcBef>
              <a:spcAft>
                <a:spcPts val="1700"/>
              </a:spcAft>
              <a:buSzPct val="75000"/>
              <a:buFont typeface="Arial" panose="020B0604020202020204" pitchFamily="34" charset="0"/>
              <a:buChar char="•"/>
              <a:defRPr sz="2500" b="0" i="0">
                <a:solidFill>
                  <a:schemeClr val="bg1"/>
                </a:solidFill>
                <a:latin typeface="Franklin Gothic Medium" panose="020B0603020102020204" pitchFamily="34" charset="0"/>
              </a:defRPr>
            </a:lvl2pPr>
            <a:lvl3pPr marL="54000" indent="216000">
              <a:lnSpc>
                <a:spcPts val="2500"/>
              </a:lnSpc>
              <a:spcBef>
                <a:spcPts val="0"/>
              </a:spcBef>
              <a:spcAft>
                <a:spcPts val="1700"/>
              </a:spcAft>
              <a:buSzPct val="75000"/>
              <a:buFont typeface="Arial" panose="020B0604020202020204" pitchFamily="34" charset="0"/>
              <a:buChar char="•"/>
              <a:defRPr sz="2500" b="0" i="0">
                <a:solidFill>
                  <a:schemeClr val="bg1"/>
                </a:solidFill>
                <a:latin typeface="Franklin Gothic Medium" panose="020B0603020102020204" pitchFamily="34" charset="0"/>
              </a:defRPr>
            </a:lvl3pPr>
            <a:lvl4pPr marL="54000" indent="216000">
              <a:lnSpc>
                <a:spcPts val="2500"/>
              </a:lnSpc>
              <a:spcBef>
                <a:spcPts val="0"/>
              </a:spcBef>
              <a:spcAft>
                <a:spcPts val="1700"/>
              </a:spcAft>
              <a:buSzPct val="75000"/>
              <a:buFont typeface="Arial" panose="020B0604020202020204" pitchFamily="34" charset="0"/>
              <a:buChar char="•"/>
              <a:defRPr sz="2500" b="0" i="0">
                <a:solidFill>
                  <a:schemeClr val="bg1"/>
                </a:solidFill>
                <a:latin typeface="Franklin Gothic Medium" panose="020B0603020102020204" pitchFamily="34" charset="0"/>
              </a:defRPr>
            </a:lvl4pPr>
            <a:lvl5pPr marL="54000" indent="216000">
              <a:lnSpc>
                <a:spcPts val="2500"/>
              </a:lnSpc>
              <a:spcBef>
                <a:spcPts val="0"/>
              </a:spcBef>
              <a:spcAft>
                <a:spcPts val="1700"/>
              </a:spcAft>
              <a:buSzPct val="75000"/>
              <a:buFont typeface="Arial" panose="020B0604020202020204" pitchFamily="34" charset="0"/>
              <a:buChar char="•"/>
              <a:defRPr sz="2500" b="0" i="0">
                <a:solidFill>
                  <a:schemeClr val="bg1"/>
                </a:solidFill>
                <a:latin typeface="Franklin Gothic Medium" panose="020B0603020102020204" pitchFamily="34" charset="0"/>
              </a:defRPr>
            </a:lvl5pPr>
          </a:lstStyle>
          <a:p>
            <a:pPr lvl="0"/>
            <a:r>
              <a:rPr lang="da-DK" dirty="0"/>
              <a:t>Indsæt punkter her…</a:t>
            </a:r>
          </a:p>
        </p:txBody>
      </p:sp>
    </p:spTree>
    <p:extLst>
      <p:ext uri="{BB962C8B-B14F-4D97-AF65-F5344CB8AC3E}">
        <p14:creationId xmlns:p14="http://schemas.microsoft.com/office/powerpoint/2010/main" val="397324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2 Indho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tx2"/>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chemeClr val="tx2"/>
          </a:solidFill>
          <a:ln w="6350" cap="flat">
            <a:noFill/>
            <a:prstDash val="solid"/>
            <a:miter/>
          </a:ln>
        </p:spPr>
        <p:txBody>
          <a:bodyPr rtlCol="0" anchor="ctr"/>
          <a:lstStyle/>
          <a:p>
            <a:endParaRPr lang="da-DK"/>
          </a:p>
        </p:txBody>
      </p:sp>
      <p:sp>
        <p:nvSpPr>
          <p:cNvPr id="39" name="Pladsholder til billede 38">
            <a:extLst>
              <a:ext uri="{FF2B5EF4-FFF2-40B4-BE49-F238E27FC236}">
                <a16:creationId xmlns:a16="http://schemas.microsoft.com/office/drawing/2014/main" id="{93496E50-B01F-FFB3-96C2-8AF74B39C298}"/>
              </a:ext>
            </a:extLst>
          </p:cNvPr>
          <p:cNvSpPr>
            <a:spLocks noGrp="1"/>
          </p:cNvSpPr>
          <p:nvPr>
            <p:ph type="pic" sz="quarter" idx="10" hasCustomPrompt="1"/>
          </p:nvPr>
        </p:nvSpPr>
        <p:spPr>
          <a:xfrm>
            <a:off x="6089863" y="0"/>
            <a:ext cx="6102137" cy="6861175"/>
          </a:xfrm>
          <a:custGeom>
            <a:avLst/>
            <a:gdLst>
              <a:gd name="connsiteX0" fmla="*/ 2032000 w 6102137"/>
              <a:gd name="connsiteY0" fmla="*/ 0 h 6861175"/>
              <a:gd name="connsiteX1" fmla="*/ 2158148 w 6102137"/>
              <a:gd name="connsiteY1" fmla="*/ 0 h 6861175"/>
              <a:gd name="connsiteX2" fmla="*/ 4575174 w 6102137"/>
              <a:gd name="connsiteY2" fmla="*/ 0 h 6861175"/>
              <a:gd name="connsiteX3" fmla="*/ 6102137 w 6102137"/>
              <a:gd name="connsiteY3" fmla="*/ 0 h 6861175"/>
              <a:gd name="connsiteX4" fmla="*/ 6102137 w 6102137"/>
              <a:gd name="connsiteY4" fmla="*/ 6857999 h 6861175"/>
              <a:gd name="connsiteX5" fmla="*/ 4575174 w 6102137"/>
              <a:gd name="connsiteY5" fmla="*/ 6857999 h 6861175"/>
              <a:gd name="connsiteX6" fmla="*/ 4575174 w 6102137"/>
              <a:gd name="connsiteY6" fmla="*/ 6858000 h 6861175"/>
              <a:gd name="connsiteX7" fmla="*/ 0 w 6102137"/>
              <a:gd name="connsiteY7" fmla="*/ 6861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137" h="6861175">
                <a:moveTo>
                  <a:pt x="2032000" y="0"/>
                </a:moveTo>
                <a:lnTo>
                  <a:pt x="2158148" y="0"/>
                </a:lnTo>
                <a:lnTo>
                  <a:pt x="4575174" y="0"/>
                </a:lnTo>
                <a:lnTo>
                  <a:pt x="6102137" y="0"/>
                </a:lnTo>
                <a:lnTo>
                  <a:pt x="6102137" y="6857999"/>
                </a:lnTo>
                <a:lnTo>
                  <a:pt x="4575174" y="6857999"/>
                </a:lnTo>
                <a:lnTo>
                  <a:pt x="4575174" y="6858000"/>
                </a:lnTo>
                <a:lnTo>
                  <a:pt x="0" y="6861175"/>
                </a:lnTo>
                <a:close/>
              </a:path>
            </a:pathLst>
          </a:custGeom>
          <a:pattFill prst="pct80">
            <a:fgClr>
              <a:schemeClr val="bg1"/>
            </a:fgClr>
            <a:bgClr>
              <a:schemeClr val="bg1">
                <a:lumMod val="85000"/>
              </a:schemeClr>
            </a:bgClr>
          </a:pattFill>
        </p:spPr>
        <p:txBody>
          <a:bodyPr wrap="square" anchor="ctr">
            <a:noAutofit/>
          </a:bodyP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4" name="Pladsholder til tekst 25">
            <a:extLst>
              <a:ext uri="{FF2B5EF4-FFF2-40B4-BE49-F238E27FC236}">
                <a16:creationId xmlns:a16="http://schemas.microsoft.com/office/drawing/2014/main" id="{EED11E2B-2B8C-B9A5-AE44-9BCF472035D9}"/>
              </a:ext>
            </a:extLst>
          </p:cNvPr>
          <p:cNvSpPr>
            <a:spLocks noGrp="1"/>
          </p:cNvSpPr>
          <p:nvPr>
            <p:ph type="body" sz="quarter" idx="11" hasCustomPrompt="1"/>
          </p:nvPr>
        </p:nvSpPr>
        <p:spPr>
          <a:xfrm>
            <a:off x="614405" y="711948"/>
            <a:ext cx="6264513" cy="758264"/>
          </a:xfrm>
          <a:prstGeom prst="rect">
            <a:avLst/>
          </a:prstGeom>
        </p:spPr>
        <p:txBody>
          <a:bodyPr anchor="t"/>
          <a:lstStyle>
            <a:lvl1pPr marL="0" indent="0">
              <a:lnSpc>
                <a:spcPts val="6500"/>
              </a:lnSpc>
              <a:spcBef>
                <a:spcPts val="0"/>
              </a:spcBef>
              <a:buNone/>
              <a:defRPr sz="7000" b="1" i="0" cap="all" baseline="0">
                <a:solidFill>
                  <a:schemeClr val="tx2"/>
                </a:solidFill>
                <a:latin typeface="Franklin Gothic Heavy" panose="020B0603020102020204" pitchFamily="34" charset="0"/>
              </a:defRPr>
            </a:lvl1pPr>
            <a:lvl2pPr marL="457200" indent="0">
              <a:lnSpc>
                <a:spcPts val="6500"/>
              </a:lnSpc>
              <a:spcBef>
                <a:spcPts val="0"/>
              </a:spcBef>
              <a:buNone/>
              <a:defRPr sz="7000" b="1" i="0" cap="all" baseline="0">
                <a:solidFill>
                  <a:schemeClr val="tx2"/>
                </a:solidFill>
                <a:latin typeface="Franklin Gothic Heavy" panose="020B0603020102020204" pitchFamily="34" charset="0"/>
              </a:defRPr>
            </a:lvl2pPr>
            <a:lvl3pPr marL="914400" indent="0">
              <a:lnSpc>
                <a:spcPts val="6500"/>
              </a:lnSpc>
              <a:spcBef>
                <a:spcPts val="0"/>
              </a:spcBef>
              <a:buNone/>
              <a:defRPr sz="7000" b="1" i="0" cap="all" baseline="0">
                <a:solidFill>
                  <a:schemeClr val="tx2"/>
                </a:solidFill>
                <a:latin typeface="Franklin Gothic Heavy" panose="020B0603020102020204" pitchFamily="34" charset="0"/>
              </a:defRPr>
            </a:lvl3pPr>
            <a:lvl4pPr marL="1371600" indent="0">
              <a:lnSpc>
                <a:spcPts val="6500"/>
              </a:lnSpc>
              <a:spcBef>
                <a:spcPts val="0"/>
              </a:spcBef>
              <a:buNone/>
              <a:defRPr sz="7000" b="1" i="0" cap="all" baseline="0">
                <a:solidFill>
                  <a:schemeClr val="tx2"/>
                </a:solidFill>
                <a:latin typeface="Franklin Gothic Heavy" panose="020B0603020102020204" pitchFamily="34" charset="0"/>
              </a:defRPr>
            </a:lvl4pPr>
            <a:lvl5pPr marL="1828800" indent="0">
              <a:lnSpc>
                <a:spcPts val="6500"/>
              </a:lnSpc>
              <a:spcBef>
                <a:spcPts val="0"/>
              </a:spcBef>
              <a:buNone/>
              <a:defRPr sz="7000" b="1" i="0" cap="all" baseline="0">
                <a:solidFill>
                  <a:schemeClr val="tx2"/>
                </a:solidFill>
                <a:latin typeface="Franklin Gothic Heavy" panose="020B0603020102020204" pitchFamily="34" charset="0"/>
              </a:defRPr>
            </a:lvl5pPr>
          </a:lstStyle>
          <a:p>
            <a:pPr lvl="0"/>
            <a:r>
              <a:rPr lang="da-DK" dirty="0"/>
              <a:t>agenda</a:t>
            </a:r>
          </a:p>
        </p:txBody>
      </p:sp>
      <p:sp>
        <p:nvSpPr>
          <p:cNvPr id="5" name="Pladsholder til tekst 4">
            <a:extLst>
              <a:ext uri="{FF2B5EF4-FFF2-40B4-BE49-F238E27FC236}">
                <a16:creationId xmlns:a16="http://schemas.microsoft.com/office/drawing/2014/main" id="{3B334BDE-CEC3-BA21-15FC-89BA73E6072F}"/>
              </a:ext>
            </a:extLst>
          </p:cNvPr>
          <p:cNvSpPr>
            <a:spLocks noGrp="1"/>
          </p:cNvSpPr>
          <p:nvPr>
            <p:ph type="body" sz="quarter" idx="13" hasCustomPrompt="1"/>
          </p:nvPr>
        </p:nvSpPr>
        <p:spPr>
          <a:xfrm>
            <a:off x="644285" y="1809100"/>
            <a:ext cx="5523433" cy="4029911"/>
          </a:xfrm>
          <a:prstGeom prst="rect">
            <a:avLst/>
          </a:prstGeom>
        </p:spPr>
        <p:txBody>
          <a:bodyPr lIns="90000"/>
          <a:lstStyle>
            <a:lvl1pPr marL="53975" indent="215900">
              <a:lnSpc>
                <a:spcPts val="2500"/>
              </a:lnSpc>
              <a:spcBef>
                <a:spcPts val="0"/>
              </a:spcBef>
              <a:spcAft>
                <a:spcPts val="1700"/>
              </a:spcAft>
              <a:buSzPct val="75000"/>
              <a:buFont typeface="Arial" panose="020B0604020202020204" pitchFamily="34" charset="0"/>
              <a:buChar char="•"/>
              <a:tabLst>
                <a:tab pos="260350" algn="l"/>
              </a:tabLst>
              <a:defRPr sz="2500" b="0" i="0">
                <a:solidFill>
                  <a:schemeClr val="tx2"/>
                </a:solidFill>
                <a:latin typeface="Franklin Gothic Medium" panose="020B0603020102020204" pitchFamily="34" charset="0"/>
              </a:defRPr>
            </a:lvl1pPr>
            <a:lvl2pPr marL="54000" indent="216000">
              <a:lnSpc>
                <a:spcPts val="2500"/>
              </a:lnSpc>
              <a:spcBef>
                <a:spcPts val="0"/>
              </a:spcBef>
              <a:spcAft>
                <a:spcPts val="1700"/>
              </a:spcAft>
              <a:buSzPct val="75000"/>
              <a:buFont typeface="Arial" panose="020B0604020202020204" pitchFamily="34" charset="0"/>
              <a:buChar char="•"/>
              <a:defRPr sz="2500" b="0" i="0">
                <a:solidFill>
                  <a:schemeClr val="tx2"/>
                </a:solidFill>
                <a:latin typeface="Franklin Gothic Medium" panose="020B0603020102020204" pitchFamily="34" charset="0"/>
              </a:defRPr>
            </a:lvl2pPr>
            <a:lvl3pPr marL="54000" indent="216000">
              <a:lnSpc>
                <a:spcPts val="2500"/>
              </a:lnSpc>
              <a:spcBef>
                <a:spcPts val="0"/>
              </a:spcBef>
              <a:spcAft>
                <a:spcPts val="1700"/>
              </a:spcAft>
              <a:buSzPct val="75000"/>
              <a:buFont typeface="Arial" panose="020B0604020202020204" pitchFamily="34" charset="0"/>
              <a:buChar char="•"/>
              <a:defRPr sz="2500" b="0" i="0">
                <a:solidFill>
                  <a:schemeClr val="tx2"/>
                </a:solidFill>
                <a:latin typeface="Franklin Gothic Medium" panose="020B0603020102020204" pitchFamily="34" charset="0"/>
              </a:defRPr>
            </a:lvl3pPr>
            <a:lvl4pPr marL="54000" indent="216000">
              <a:lnSpc>
                <a:spcPts val="2500"/>
              </a:lnSpc>
              <a:spcBef>
                <a:spcPts val="0"/>
              </a:spcBef>
              <a:spcAft>
                <a:spcPts val="1700"/>
              </a:spcAft>
              <a:buSzPct val="75000"/>
              <a:buFont typeface="Arial" panose="020B0604020202020204" pitchFamily="34" charset="0"/>
              <a:buChar char="•"/>
              <a:defRPr sz="2500" b="0" i="0">
                <a:solidFill>
                  <a:schemeClr val="tx2"/>
                </a:solidFill>
                <a:latin typeface="Franklin Gothic Medium" panose="020B0603020102020204" pitchFamily="34" charset="0"/>
              </a:defRPr>
            </a:lvl4pPr>
            <a:lvl5pPr marL="54000" indent="216000">
              <a:lnSpc>
                <a:spcPts val="2500"/>
              </a:lnSpc>
              <a:spcBef>
                <a:spcPts val="0"/>
              </a:spcBef>
              <a:spcAft>
                <a:spcPts val="1700"/>
              </a:spcAft>
              <a:buSzPct val="75000"/>
              <a:buFont typeface="Arial" panose="020B0604020202020204" pitchFamily="34" charset="0"/>
              <a:buChar char="•"/>
              <a:defRPr sz="2500" b="0" i="0">
                <a:solidFill>
                  <a:schemeClr val="tx2"/>
                </a:solidFill>
                <a:latin typeface="Franklin Gothic Medium" panose="020B0603020102020204" pitchFamily="34" charset="0"/>
              </a:defRPr>
            </a:lvl5pPr>
          </a:lstStyle>
          <a:p>
            <a:pPr lvl="0"/>
            <a:r>
              <a:rPr lang="da-DK" dirty="0"/>
              <a:t>Indsæt punkter her…</a:t>
            </a:r>
          </a:p>
        </p:txBody>
      </p:sp>
    </p:spTree>
    <p:extLst>
      <p:ext uri="{BB962C8B-B14F-4D97-AF65-F5344CB8AC3E}">
        <p14:creationId xmlns:p14="http://schemas.microsoft.com/office/powerpoint/2010/main" val="328437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4 Rubrik + brødtekst">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tx2"/>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chemeClr val="tx2"/>
          </a:solidFill>
          <a:ln w="6350" cap="flat">
            <a:noFill/>
            <a:prstDash val="solid"/>
            <a:miter/>
          </a:ln>
        </p:spPr>
        <p:txBody>
          <a:bodyPr rtlCol="0" anchor="ctr"/>
          <a:lstStyle/>
          <a:p>
            <a:endParaRPr lang="da-DK"/>
          </a:p>
        </p:txBody>
      </p:sp>
      <p:sp>
        <p:nvSpPr>
          <p:cNvPr id="4" name="Pladsholder til tekst 4">
            <a:extLst>
              <a:ext uri="{FF2B5EF4-FFF2-40B4-BE49-F238E27FC236}">
                <a16:creationId xmlns:a16="http://schemas.microsoft.com/office/drawing/2014/main" id="{8F003091-21B6-DAAE-C012-BDCDFA747CF8}"/>
              </a:ext>
            </a:extLst>
          </p:cNvPr>
          <p:cNvSpPr>
            <a:spLocks noGrp="1"/>
          </p:cNvSpPr>
          <p:nvPr>
            <p:ph type="body" sz="quarter" idx="13" hasCustomPrompt="1"/>
          </p:nvPr>
        </p:nvSpPr>
        <p:spPr>
          <a:xfrm>
            <a:off x="674168" y="1396730"/>
            <a:ext cx="10848468" cy="4316776"/>
          </a:xfrm>
          <a:prstGeom prst="rect">
            <a:avLst/>
          </a:prstGeom>
        </p:spPr>
        <p:txBody>
          <a:bodyPr lIns="90000" numCol="1" spcCol="504000"/>
          <a:lstStyle>
            <a:lvl1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1pPr>
            <a:lvl2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2pPr>
            <a:lvl3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3pPr>
            <a:lvl4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4pPr>
            <a:lvl5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5pPr>
          </a:lstStyle>
          <a:p>
            <a:pPr lvl="0"/>
            <a:r>
              <a:rPr lang="da-DK" dirty="0"/>
              <a:t>Indsæt brødtekst her…</a:t>
            </a:r>
          </a:p>
        </p:txBody>
      </p:sp>
      <p:sp>
        <p:nvSpPr>
          <p:cNvPr id="5" name="Pladsholder til tekst 25">
            <a:extLst>
              <a:ext uri="{FF2B5EF4-FFF2-40B4-BE49-F238E27FC236}">
                <a16:creationId xmlns:a16="http://schemas.microsoft.com/office/drawing/2014/main" id="{2132D2CF-F381-0F51-D8EA-AC6B290FDB1F}"/>
              </a:ext>
            </a:extLst>
          </p:cNvPr>
          <p:cNvSpPr>
            <a:spLocks noGrp="1"/>
          </p:cNvSpPr>
          <p:nvPr>
            <p:ph type="body" sz="quarter" idx="10" hasCustomPrompt="1"/>
          </p:nvPr>
        </p:nvSpPr>
        <p:spPr>
          <a:xfrm>
            <a:off x="668192" y="813549"/>
            <a:ext cx="10848468" cy="423580"/>
          </a:xfrm>
          <a:prstGeom prst="rect">
            <a:avLst/>
          </a:prstGeom>
        </p:spPr>
        <p:txBody>
          <a:bodyPr anchor="t"/>
          <a:lstStyle>
            <a:lvl1pPr marL="0" indent="0">
              <a:lnSpc>
                <a:spcPts val="3300"/>
              </a:lnSpc>
              <a:spcBef>
                <a:spcPts val="0"/>
              </a:spcBef>
              <a:buNone/>
              <a:defRPr sz="3600" b="1" i="0" cap="all" baseline="0">
                <a:solidFill>
                  <a:schemeClr val="tx2"/>
                </a:solidFill>
                <a:latin typeface="Franklin Gothic Demi" panose="020B0703020102020204" pitchFamily="34" charset="0"/>
              </a:defRPr>
            </a:lvl1pPr>
            <a:lvl2pPr marL="457200" indent="0">
              <a:lnSpc>
                <a:spcPts val="3300"/>
              </a:lnSpc>
              <a:spcBef>
                <a:spcPts val="0"/>
              </a:spcBef>
              <a:buNone/>
              <a:defRPr sz="3600" b="1" i="0" cap="all" baseline="0">
                <a:solidFill>
                  <a:schemeClr val="tx2"/>
                </a:solidFill>
                <a:latin typeface="Franklin Gothic Heavy" panose="020B0603020102020204" pitchFamily="34" charset="0"/>
              </a:defRPr>
            </a:lvl2pPr>
            <a:lvl3pPr marL="914400" indent="0">
              <a:lnSpc>
                <a:spcPts val="3300"/>
              </a:lnSpc>
              <a:spcBef>
                <a:spcPts val="0"/>
              </a:spcBef>
              <a:buNone/>
              <a:defRPr sz="3600" b="1" i="0" cap="all" baseline="0">
                <a:solidFill>
                  <a:schemeClr val="tx2"/>
                </a:solidFill>
                <a:latin typeface="Franklin Gothic Heavy" panose="020B0603020102020204" pitchFamily="34" charset="0"/>
              </a:defRPr>
            </a:lvl3pPr>
            <a:lvl4pPr marL="1371600" indent="0">
              <a:lnSpc>
                <a:spcPts val="3300"/>
              </a:lnSpc>
              <a:spcBef>
                <a:spcPts val="0"/>
              </a:spcBef>
              <a:buNone/>
              <a:defRPr sz="3600" b="1" i="0" cap="all" baseline="0">
                <a:solidFill>
                  <a:schemeClr val="tx2"/>
                </a:solidFill>
                <a:latin typeface="Franklin Gothic Heavy" panose="020B0603020102020204" pitchFamily="34" charset="0"/>
              </a:defRPr>
            </a:lvl4pPr>
            <a:lvl5pPr marL="1828800" indent="0">
              <a:lnSpc>
                <a:spcPts val="3300"/>
              </a:lnSpc>
              <a:spcBef>
                <a:spcPts val="0"/>
              </a:spcBef>
              <a:buNone/>
              <a:defRPr sz="3600" b="1" i="0" cap="all" baseline="0">
                <a:solidFill>
                  <a:schemeClr val="tx2"/>
                </a:solidFill>
                <a:latin typeface="Franklin Gothic Heavy" panose="020B0603020102020204" pitchFamily="34" charset="0"/>
              </a:defRPr>
            </a:lvl5pPr>
          </a:lstStyle>
          <a:p>
            <a:pPr lvl="0"/>
            <a:r>
              <a:rPr lang="da-DK" dirty="0"/>
              <a:t>Indsæt rubrik her…</a:t>
            </a:r>
          </a:p>
        </p:txBody>
      </p:sp>
    </p:spTree>
    <p:extLst>
      <p:ext uri="{BB962C8B-B14F-4D97-AF65-F5344CB8AC3E}">
        <p14:creationId xmlns:p14="http://schemas.microsoft.com/office/powerpoint/2010/main" val="124245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01 Citat">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Kombinationstegning 1">
            <a:extLst>
              <a:ext uri="{FF2B5EF4-FFF2-40B4-BE49-F238E27FC236}">
                <a16:creationId xmlns:a16="http://schemas.microsoft.com/office/drawing/2014/main" id="{1DCA85E2-27DC-FA9D-DFF8-66C00F3BE320}"/>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rgbClr val="FFFFFF"/>
          </a:solidFill>
          <a:ln w="6350" cap="flat">
            <a:noFill/>
            <a:prstDash val="solid"/>
            <a:miter/>
          </a:ln>
        </p:spPr>
        <p:txBody>
          <a:bodyPr rtlCol="0" anchor="ctr"/>
          <a:lstStyle/>
          <a:p>
            <a:endParaRPr lang="da-DK"/>
          </a:p>
        </p:txBody>
      </p:sp>
      <p:grpSp>
        <p:nvGrpSpPr>
          <p:cNvPr id="3" name="Grafik 18">
            <a:extLst>
              <a:ext uri="{FF2B5EF4-FFF2-40B4-BE49-F238E27FC236}">
                <a16:creationId xmlns:a16="http://schemas.microsoft.com/office/drawing/2014/main" id="{CB6167A3-3EF6-33CC-E463-0FCFC52042A0}"/>
              </a:ext>
            </a:extLst>
          </p:cNvPr>
          <p:cNvGrpSpPr/>
          <p:nvPr userDrawn="1"/>
        </p:nvGrpSpPr>
        <p:grpSpPr>
          <a:xfrm>
            <a:off x="508490" y="6168404"/>
            <a:ext cx="2539509" cy="313606"/>
            <a:chOff x="1968500" y="2918786"/>
            <a:chExt cx="8253911" cy="1019281"/>
          </a:xfrm>
          <a:solidFill>
            <a:schemeClr val="bg1"/>
          </a:solidFill>
        </p:grpSpPr>
        <p:sp>
          <p:nvSpPr>
            <p:cNvPr id="6" name="Kombinationstegning 5">
              <a:extLst>
                <a:ext uri="{FF2B5EF4-FFF2-40B4-BE49-F238E27FC236}">
                  <a16:creationId xmlns:a16="http://schemas.microsoft.com/office/drawing/2014/main" id="{8A97E603-D018-4018-7824-512360F2130B}"/>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7" name="Kombinationstegning 6">
              <a:extLst>
                <a:ext uri="{FF2B5EF4-FFF2-40B4-BE49-F238E27FC236}">
                  <a16:creationId xmlns:a16="http://schemas.microsoft.com/office/drawing/2014/main" id="{F99B800B-2245-D2B7-666A-9AE15FB46BE4}"/>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8" name="Kombinationstegning 7">
              <a:extLst>
                <a:ext uri="{FF2B5EF4-FFF2-40B4-BE49-F238E27FC236}">
                  <a16:creationId xmlns:a16="http://schemas.microsoft.com/office/drawing/2014/main" id="{3C44B7E7-6F9E-A966-C147-6235FF25B42F}"/>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5F8A122B-C6B3-FF29-D731-14AC42367367}"/>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958E4091-CCF2-45FC-12E5-75800EA4908C}"/>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8BB04D14-4670-6CFC-A209-4F756148AD89}"/>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136DD80F-F7A4-9129-3FBF-4B004270F068}"/>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F3616F48-0680-D581-36A8-53499632E657}"/>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393899D8-6D39-8542-13C3-B43BE621BAD0}"/>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C5181EED-F3D2-EDC3-2B74-B358ECCACBAC}"/>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D99E2B5B-65C0-7E38-D8A5-B70E92B1E90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FA97D4CC-3643-012D-15D7-3876696E81B6}"/>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A7352612-0AB4-10EB-DC4C-47BA0F04E006}"/>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6" name="Kombinationstegning 35">
              <a:extLst>
                <a:ext uri="{FF2B5EF4-FFF2-40B4-BE49-F238E27FC236}">
                  <a16:creationId xmlns:a16="http://schemas.microsoft.com/office/drawing/2014/main" id="{8EE2BFF6-5EF1-9BAC-6ECC-D752AC02C358}"/>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7" name="Pladsholder til tekst 25">
            <a:extLst>
              <a:ext uri="{FF2B5EF4-FFF2-40B4-BE49-F238E27FC236}">
                <a16:creationId xmlns:a16="http://schemas.microsoft.com/office/drawing/2014/main" id="{CF9639C6-7FA7-2DAC-76EA-C363F248780F}"/>
              </a:ext>
            </a:extLst>
          </p:cNvPr>
          <p:cNvSpPr>
            <a:spLocks noGrp="1"/>
          </p:cNvSpPr>
          <p:nvPr>
            <p:ph type="body" sz="quarter" idx="10" hasCustomPrompt="1"/>
          </p:nvPr>
        </p:nvSpPr>
        <p:spPr>
          <a:xfrm>
            <a:off x="633506" y="1773935"/>
            <a:ext cx="10924988" cy="2751985"/>
          </a:xfrm>
          <a:prstGeom prst="rect">
            <a:avLst/>
          </a:prstGeom>
        </p:spPr>
        <p:txBody>
          <a:bodyPr anchor="ctr"/>
          <a:lstStyle>
            <a:lvl1pPr marL="0" indent="0" algn="ctr">
              <a:lnSpc>
                <a:spcPts val="7500"/>
              </a:lnSpc>
              <a:spcBef>
                <a:spcPts val="0"/>
              </a:spcBef>
              <a:buNone/>
              <a:defRPr sz="8000" b="1" i="0" cap="all" baseline="0">
                <a:solidFill>
                  <a:schemeClr val="bg1"/>
                </a:solidFill>
                <a:latin typeface="Franklin Gothic Heavy" panose="020B0603020102020204" pitchFamily="34" charset="0"/>
              </a:defRPr>
            </a:lvl1pPr>
            <a:lvl2pPr marL="457200" indent="0" algn="ctr">
              <a:lnSpc>
                <a:spcPts val="7500"/>
              </a:lnSpc>
              <a:spcBef>
                <a:spcPts val="0"/>
              </a:spcBef>
              <a:buNone/>
              <a:defRPr sz="8000" b="1" i="0" cap="all" baseline="0">
                <a:solidFill>
                  <a:schemeClr val="bg1"/>
                </a:solidFill>
                <a:latin typeface="Franklin Gothic Heavy" panose="020B0603020102020204" pitchFamily="34" charset="0"/>
              </a:defRPr>
            </a:lvl2pPr>
            <a:lvl3pPr marL="914400" indent="0" algn="ctr">
              <a:lnSpc>
                <a:spcPts val="7500"/>
              </a:lnSpc>
              <a:spcBef>
                <a:spcPts val="0"/>
              </a:spcBef>
              <a:buNone/>
              <a:defRPr sz="8000" b="1" i="0" cap="all" baseline="0">
                <a:solidFill>
                  <a:schemeClr val="bg1"/>
                </a:solidFill>
                <a:latin typeface="Franklin Gothic Heavy" panose="020B0603020102020204" pitchFamily="34" charset="0"/>
              </a:defRPr>
            </a:lvl3pPr>
            <a:lvl4pPr marL="1371600" indent="0" algn="ctr">
              <a:lnSpc>
                <a:spcPts val="7500"/>
              </a:lnSpc>
              <a:spcBef>
                <a:spcPts val="0"/>
              </a:spcBef>
              <a:buNone/>
              <a:defRPr sz="8000" b="1" i="0" cap="all" baseline="0">
                <a:solidFill>
                  <a:schemeClr val="bg1"/>
                </a:solidFill>
                <a:latin typeface="Franklin Gothic Heavy" panose="020B0603020102020204" pitchFamily="34" charset="0"/>
              </a:defRPr>
            </a:lvl4pPr>
            <a:lvl5pPr marL="1828800" indent="0" algn="ctr">
              <a:lnSpc>
                <a:spcPts val="7500"/>
              </a:lnSpc>
              <a:spcBef>
                <a:spcPts val="0"/>
              </a:spcBef>
              <a:buNone/>
              <a:defRPr sz="8000" b="1" i="0" cap="all" baseline="0">
                <a:solidFill>
                  <a:schemeClr val="bg1"/>
                </a:solidFill>
                <a:latin typeface="Franklin Gothic Heavy" panose="020B0603020102020204" pitchFamily="34" charset="0"/>
              </a:defRPr>
            </a:lvl5pPr>
          </a:lstStyle>
          <a:p>
            <a:pPr lvl="0"/>
            <a:r>
              <a:rPr lang="da-DK" dirty="0"/>
              <a:t>Indsæt inspirerende</a:t>
            </a:r>
            <a:br>
              <a:rPr lang="da-DK" dirty="0"/>
            </a:br>
            <a:r>
              <a:rPr lang="da-DK" dirty="0"/>
              <a:t>citat her…</a:t>
            </a:r>
          </a:p>
        </p:txBody>
      </p:sp>
    </p:spTree>
    <p:extLst>
      <p:ext uri="{BB962C8B-B14F-4D97-AF65-F5344CB8AC3E}">
        <p14:creationId xmlns:p14="http://schemas.microsoft.com/office/powerpoint/2010/main" val="280694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1 Rubrik + brødtekst">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bg1"/>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rgbClr val="FFFFFF"/>
          </a:solidFill>
          <a:ln w="6350" cap="flat">
            <a:noFill/>
            <a:prstDash val="solid"/>
            <a:miter/>
          </a:ln>
        </p:spPr>
        <p:txBody>
          <a:bodyPr rtlCol="0" anchor="ctr"/>
          <a:lstStyle/>
          <a:p>
            <a:endParaRPr lang="da-DK"/>
          </a:p>
        </p:txBody>
      </p:sp>
      <p:sp>
        <p:nvSpPr>
          <p:cNvPr id="39" name="Pladsholder til billede 38">
            <a:extLst>
              <a:ext uri="{FF2B5EF4-FFF2-40B4-BE49-F238E27FC236}">
                <a16:creationId xmlns:a16="http://schemas.microsoft.com/office/drawing/2014/main" id="{93496E50-B01F-FFB3-96C2-8AF74B39C298}"/>
              </a:ext>
            </a:extLst>
          </p:cNvPr>
          <p:cNvSpPr>
            <a:spLocks noGrp="1"/>
          </p:cNvSpPr>
          <p:nvPr>
            <p:ph type="pic" sz="quarter" idx="10" hasCustomPrompt="1"/>
          </p:nvPr>
        </p:nvSpPr>
        <p:spPr>
          <a:xfrm>
            <a:off x="6089863" y="0"/>
            <a:ext cx="6102137" cy="6861175"/>
          </a:xfrm>
          <a:custGeom>
            <a:avLst/>
            <a:gdLst>
              <a:gd name="connsiteX0" fmla="*/ 2032000 w 6102137"/>
              <a:gd name="connsiteY0" fmla="*/ 0 h 6861175"/>
              <a:gd name="connsiteX1" fmla="*/ 2158148 w 6102137"/>
              <a:gd name="connsiteY1" fmla="*/ 0 h 6861175"/>
              <a:gd name="connsiteX2" fmla="*/ 4575174 w 6102137"/>
              <a:gd name="connsiteY2" fmla="*/ 0 h 6861175"/>
              <a:gd name="connsiteX3" fmla="*/ 6102137 w 6102137"/>
              <a:gd name="connsiteY3" fmla="*/ 0 h 6861175"/>
              <a:gd name="connsiteX4" fmla="*/ 6102137 w 6102137"/>
              <a:gd name="connsiteY4" fmla="*/ 6857999 h 6861175"/>
              <a:gd name="connsiteX5" fmla="*/ 4575174 w 6102137"/>
              <a:gd name="connsiteY5" fmla="*/ 6857999 h 6861175"/>
              <a:gd name="connsiteX6" fmla="*/ 4575174 w 6102137"/>
              <a:gd name="connsiteY6" fmla="*/ 6858000 h 6861175"/>
              <a:gd name="connsiteX7" fmla="*/ 0 w 6102137"/>
              <a:gd name="connsiteY7" fmla="*/ 6861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137" h="6861175">
                <a:moveTo>
                  <a:pt x="2032000" y="0"/>
                </a:moveTo>
                <a:lnTo>
                  <a:pt x="2158148" y="0"/>
                </a:lnTo>
                <a:lnTo>
                  <a:pt x="4575174" y="0"/>
                </a:lnTo>
                <a:lnTo>
                  <a:pt x="6102137" y="0"/>
                </a:lnTo>
                <a:lnTo>
                  <a:pt x="6102137" y="6857999"/>
                </a:lnTo>
                <a:lnTo>
                  <a:pt x="4575174" y="6857999"/>
                </a:lnTo>
                <a:lnTo>
                  <a:pt x="4575174" y="6858000"/>
                </a:lnTo>
                <a:lnTo>
                  <a:pt x="0" y="6861175"/>
                </a:lnTo>
                <a:close/>
              </a:path>
            </a:pathLst>
          </a:custGeom>
          <a:pattFill prst="pct80">
            <a:fgClr>
              <a:schemeClr val="tx2"/>
            </a:fgClr>
            <a:bgClr>
              <a:schemeClr val="accent4"/>
            </a:bgClr>
          </a:pattFill>
        </p:spPr>
        <p:txBody>
          <a:bodyPr wrap="square" anchor="ctr">
            <a:noAutofit/>
          </a:bodyP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4" name="Pladsholder til tekst 25">
            <a:extLst>
              <a:ext uri="{FF2B5EF4-FFF2-40B4-BE49-F238E27FC236}">
                <a16:creationId xmlns:a16="http://schemas.microsoft.com/office/drawing/2014/main" id="{8D594FE0-C380-6EC8-4D31-A4601E250C1B}"/>
              </a:ext>
            </a:extLst>
          </p:cNvPr>
          <p:cNvSpPr>
            <a:spLocks noGrp="1"/>
          </p:cNvSpPr>
          <p:nvPr>
            <p:ph type="body" sz="quarter" idx="11" hasCustomPrompt="1"/>
          </p:nvPr>
        </p:nvSpPr>
        <p:spPr>
          <a:xfrm>
            <a:off x="668192" y="813549"/>
            <a:ext cx="6581267" cy="423580"/>
          </a:xfrm>
          <a:prstGeom prst="rect">
            <a:avLst/>
          </a:prstGeom>
        </p:spPr>
        <p:txBody>
          <a:bodyPr anchor="t"/>
          <a:lstStyle>
            <a:lvl1pPr marL="0" indent="0">
              <a:lnSpc>
                <a:spcPts val="3300"/>
              </a:lnSpc>
              <a:spcBef>
                <a:spcPts val="0"/>
              </a:spcBef>
              <a:buNone/>
              <a:defRPr sz="3600" b="1" i="0" cap="all" baseline="0">
                <a:solidFill>
                  <a:schemeClr val="bg1"/>
                </a:solidFill>
                <a:latin typeface="Franklin Gothic Demi" panose="020B0703020102020204" pitchFamily="34" charset="0"/>
              </a:defRPr>
            </a:lvl1pPr>
            <a:lvl2pPr marL="457200" indent="0">
              <a:lnSpc>
                <a:spcPts val="3300"/>
              </a:lnSpc>
              <a:spcBef>
                <a:spcPts val="0"/>
              </a:spcBef>
              <a:buNone/>
              <a:defRPr sz="3600" b="1" i="0" cap="all" baseline="0">
                <a:solidFill>
                  <a:schemeClr val="bg1"/>
                </a:solidFill>
                <a:latin typeface="Franklin Gothic Heavy" panose="020B0603020102020204" pitchFamily="34" charset="0"/>
              </a:defRPr>
            </a:lvl2pPr>
            <a:lvl3pPr marL="914400" indent="0">
              <a:lnSpc>
                <a:spcPts val="3300"/>
              </a:lnSpc>
              <a:spcBef>
                <a:spcPts val="0"/>
              </a:spcBef>
              <a:buNone/>
              <a:defRPr sz="3600" b="1" i="0" cap="all" baseline="0">
                <a:solidFill>
                  <a:schemeClr val="bg1"/>
                </a:solidFill>
                <a:latin typeface="Franklin Gothic Heavy" panose="020B0603020102020204" pitchFamily="34" charset="0"/>
              </a:defRPr>
            </a:lvl3pPr>
            <a:lvl4pPr marL="1371600" indent="0">
              <a:lnSpc>
                <a:spcPts val="3300"/>
              </a:lnSpc>
              <a:spcBef>
                <a:spcPts val="0"/>
              </a:spcBef>
              <a:buNone/>
              <a:defRPr sz="3600" b="1" i="0" cap="all" baseline="0">
                <a:solidFill>
                  <a:schemeClr val="bg1"/>
                </a:solidFill>
                <a:latin typeface="Franklin Gothic Heavy" panose="020B0603020102020204" pitchFamily="34" charset="0"/>
              </a:defRPr>
            </a:lvl4pPr>
            <a:lvl5pPr marL="1828800" indent="0">
              <a:lnSpc>
                <a:spcPts val="3300"/>
              </a:lnSpc>
              <a:spcBef>
                <a:spcPts val="0"/>
              </a:spcBef>
              <a:buNone/>
              <a:defRPr sz="3600" b="1" i="0" cap="all" baseline="0">
                <a:solidFill>
                  <a:schemeClr val="bg1"/>
                </a:solidFill>
                <a:latin typeface="Franklin Gothic Heavy" panose="020B0603020102020204" pitchFamily="34" charset="0"/>
              </a:defRPr>
            </a:lvl5pPr>
          </a:lstStyle>
          <a:p>
            <a:pPr lvl="0"/>
            <a:r>
              <a:rPr lang="da-DK" dirty="0"/>
              <a:t>Indsæt rubrik her…</a:t>
            </a:r>
          </a:p>
        </p:txBody>
      </p:sp>
      <p:sp>
        <p:nvSpPr>
          <p:cNvPr id="5" name="Pladsholder til tekst 4">
            <a:extLst>
              <a:ext uri="{FF2B5EF4-FFF2-40B4-BE49-F238E27FC236}">
                <a16:creationId xmlns:a16="http://schemas.microsoft.com/office/drawing/2014/main" id="{5B64F450-EB88-04F0-80E8-11B9F62B2156}"/>
              </a:ext>
            </a:extLst>
          </p:cNvPr>
          <p:cNvSpPr>
            <a:spLocks noGrp="1"/>
          </p:cNvSpPr>
          <p:nvPr>
            <p:ph type="body" sz="quarter" idx="13" hasCustomPrompt="1"/>
          </p:nvPr>
        </p:nvSpPr>
        <p:spPr>
          <a:xfrm>
            <a:off x="674167" y="1396729"/>
            <a:ext cx="5523433" cy="4316777"/>
          </a:xfrm>
          <a:prstGeom prst="rect">
            <a:avLst/>
          </a:prstGeom>
        </p:spPr>
        <p:txBody>
          <a:bodyPr lIns="90000"/>
          <a:lstStyle>
            <a:lvl1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1pPr>
            <a:lvl2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2pPr>
            <a:lvl3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3pPr>
            <a:lvl4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4pPr>
            <a:lvl5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5pPr>
          </a:lstStyle>
          <a:p>
            <a:pPr lvl="0"/>
            <a:r>
              <a:rPr lang="da-DK" dirty="0"/>
              <a:t>Indsæt brødtekst her…</a:t>
            </a:r>
          </a:p>
        </p:txBody>
      </p:sp>
    </p:spTree>
    <p:extLst>
      <p:ext uri="{BB962C8B-B14F-4D97-AF65-F5344CB8AC3E}">
        <p14:creationId xmlns:p14="http://schemas.microsoft.com/office/powerpoint/2010/main" val="377424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2 Rubrik + brødtekst">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tx2"/>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chemeClr val="tx2"/>
          </a:solidFill>
          <a:ln w="6350" cap="flat">
            <a:noFill/>
            <a:prstDash val="solid"/>
            <a:miter/>
          </a:ln>
        </p:spPr>
        <p:txBody>
          <a:bodyPr rtlCol="0" anchor="ctr"/>
          <a:lstStyle/>
          <a:p>
            <a:endParaRPr lang="da-DK"/>
          </a:p>
        </p:txBody>
      </p:sp>
      <p:sp>
        <p:nvSpPr>
          <p:cNvPr id="39" name="Pladsholder til billede 38">
            <a:extLst>
              <a:ext uri="{FF2B5EF4-FFF2-40B4-BE49-F238E27FC236}">
                <a16:creationId xmlns:a16="http://schemas.microsoft.com/office/drawing/2014/main" id="{93496E50-B01F-FFB3-96C2-8AF74B39C298}"/>
              </a:ext>
            </a:extLst>
          </p:cNvPr>
          <p:cNvSpPr>
            <a:spLocks noGrp="1"/>
          </p:cNvSpPr>
          <p:nvPr>
            <p:ph type="pic" sz="quarter" idx="10" hasCustomPrompt="1"/>
          </p:nvPr>
        </p:nvSpPr>
        <p:spPr>
          <a:xfrm>
            <a:off x="6089863" y="0"/>
            <a:ext cx="6102137" cy="6861175"/>
          </a:xfrm>
          <a:custGeom>
            <a:avLst/>
            <a:gdLst>
              <a:gd name="connsiteX0" fmla="*/ 2032000 w 6102137"/>
              <a:gd name="connsiteY0" fmla="*/ 0 h 6861175"/>
              <a:gd name="connsiteX1" fmla="*/ 2158148 w 6102137"/>
              <a:gd name="connsiteY1" fmla="*/ 0 h 6861175"/>
              <a:gd name="connsiteX2" fmla="*/ 4575174 w 6102137"/>
              <a:gd name="connsiteY2" fmla="*/ 0 h 6861175"/>
              <a:gd name="connsiteX3" fmla="*/ 6102137 w 6102137"/>
              <a:gd name="connsiteY3" fmla="*/ 0 h 6861175"/>
              <a:gd name="connsiteX4" fmla="*/ 6102137 w 6102137"/>
              <a:gd name="connsiteY4" fmla="*/ 6857999 h 6861175"/>
              <a:gd name="connsiteX5" fmla="*/ 4575174 w 6102137"/>
              <a:gd name="connsiteY5" fmla="*/ 6857999 h 6861175"/>
              <a:gd name="connsiteX6" fmla="*/ 4575174 w 6102137"/>
              <a:gd name="connsiteY6" fmla="*/ 6858000 h 6861175"/>
              <a:gd name="connsiteX7" fmla="*/ 0 w 6102137"/>
              <a:gd name="connsiteY7" fmla="*/ 6861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137" h="6861175">
                <a:moveTo>
                  <a:pt x="2032000" y="0"/>
                </a:moveTo>
                <a:lnTo>
                  <a:pt x="2158148" y="0"/>
                </a:lnTo>
                <a:lnTo>
                  <a:pt x="4575174" y="0"/>
                </a:lnTo>
                <a:lnTo>
                  <a:pt x="6102137" y="0"/>
                </a:lnTo>
                <a:lnTo>
                  <a:pt x="6102137" y="6857999"/>
                </a:lnTo>
                <a:lnTo>
                  <a:pt x="4575174" y="6857999"/>
                </a:lnTo>
                <a:lnTo>
                  <a:pt x="4575174" y="6858000"/>
                </a:lnTo>
                <a:lnTo>
                  <a:pt x="0" y="6861175"/>
                </a:lnTo>
                <a:close/>
              </a:path>
            </a:pathLst>
          </a:custGeom>
          <a:pattFill prst="pct80">
            <a:fgClr>
              <a:schemeClr val="bg1"/>
            </a:fgClr>
            <a:bgClr>
              <a:schemeClr val="bg1">
                <a:lumMod val="85000"/>
              </a:schemeClr>
            </a:bgClr>
          </a:pattFill>
        </p:spPr>
        <p:txBody>
          <a:bodyPr wrap="square" anchor="ctr">
            <a:noAutofit/>
          </a:bodyP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2" name="Pladsholder til tekst 25">
            <a:extLst>
              <a:ext uri="{FF2B5EF4-FFF2-40B4-BE49-F238E27FC236}">
                <a16:creationId xmlns:a16="http://schemas.microsoft.com/office/drawing/2014/main" id="{01D778D2-1A24-3527-166F-3AB93F272D6D}"/>
              </a:ext>
            </a:extLst>
          </p:cNvPr>
          <p:cNvSpPr>
            <a:spLocks noGrp="1"/>
          </p:cNvSpPr>
          <p:nvPr>
            <p:ph type="body" sz="quarter" idx="11" hasCustomPrompt="1"/>
          </p:nvPr>
        </p:nvSpPr>
        <p:spPr>
          <a:xfrm>
            <a:off x="668192" y="813549"/>
            <a:ext cx="6581267" cy="423580"/>
          </a:xfrm>
          <a:prstGeom prst="rect">
            <a:avLst/>
          </a:prstGeom>
        </p:spPr>
        <p:txBody>
          <a:bodyPr anchor="t"/>
          <a:lstStyle>
            <a:lvl1pPr marL="0" indent="0">
              <a:lnSpc>
                <a:spcPts val="3300"/>
              </a:lnSpc>
              <a:spcBef>
                <a:spcPts val="0"/>
              </a:spcBef>
              <a:buNone/>
              <a:defRPr sz="3600" b="1" i="0" cap="all" baseline="0">
                <a:solidFill>
                  <a:schemeClr val="tx2"/>
                </a:solidFill>
                <a:latin typeface="Franklin Gothic Demi" panose="020B0703020102020204" pitchFamily="34" charset="0"/>
              </a:defRPr>
            </a:lvl1pPr>
            <a:lvl2pPr marL="457200" indent="0">
              <a:lnSpc>
                <a:spcPts val="3300"/>
              </a:lnSpc>
              <a:spcBef>
                <a:spcPts val="0"/>
              </a:spcBef>
              <a:buNone/>
              <a:defRPr sz="3600" b="1" i="0" cap="all" baseline="0">
                <a:solidFill>
                  <a:schemeClr val="tx2"/>
                </a:solidFill>
                <a:latin typeface="Franklin Gothic Heavy" panose="020B0603020102020204" pitchFamily="34" charset="0"/>
              </a:defRPr>
            </a:lvl2pPr>
            <a:lvl3pPr marL="914400" indent="0">
              <a:lnSpc>
                <a:spcPts val="3300"/>
              </a:lnSpc>
              <a:spcBef>
                <a:spcPts val="0"/>
              </a:spcBef>
              <a:buNone/>
              <a:defRPr sz="3600" b="1" i="0" cap="all" baseline="0">
                <a:solidFill>
                  <a:schemeClr val="tx2"/>
                </a:solidFill>
                <a:latin typeface="Franklin Gothic Heavy" panose="020B0603020102020204" pitchFamily="34" charset="0"/>
              </a:defRPr>
            </a:lvl3pPr>
            <a:lvl4pPr marL="1371600" indent="0">
              <a:lnSpc>
                <a:spcPts val="3300"/>
              </a:lnSpc>
              <a:spcBef>
                <a:spcPts val="0"/>
              </a:spcBef>
              <a:buNone/>
              <a:defRPr sz="3600" b="1" i="0" cap="all" baseline="0">
                <a:solidFill>
                  <a:schemeClr val="tx2"/>
                </a:solidFill>
                <a:latin typeface="Franklin Gothic Heavy" panose="020B0603020102020204" pitchFamily="34" charset="0"/>
              </a:defRPr>
            </a:lvl4pPr>
            <a:lvl5pPr marL="1828800" indent="0">
              <a:lnSpc>
                <a:spcPts val="3300"/>
              </a:lnSpc>
              <a:spcBef>
                <a:spcPts val="0"/>
              </a:spcBef>
              <a:buNone/>
              <a:defRPr sz="3600" b="1" i="0" cap="all" baseline="0">
                <a:solidFill>
                  <a:schemeClr val="tx2"/>
                </a:solidFill>
                <a:latin typeface="Franklin Gothic Heavy" panose="020B0603020102020204" pitchFamily="34" charset="0"/>
              </a:defRPr>
            </a:lvl5pPr>
          </a:lstStyle>
          <a:p>
            <a:pPr lvl="0"/>
            <a:r>
              <a:rPr lang="da-DK" dirty="0"/>
              <a:t>Indsæt rubrik her…</a:t>
            </a:r>
          </a:p>
        </p:txBody>
      </p:sp>
      <p:sp>
        <p:nvSpPr>
          <p:cNvPr id="3" name="Pladsholder til tekst 4">
            <a:extLst>
              <a:ext uri="{FF2B5EF4-FFF2-40B4-BE49-F238E27FC236}">
                <a16:creationId xmlns:a16="http://schemas.microsoft.com/office/drawing/2014/main" id="{B1969AA9-AFF1-EB1A-E379-A7911A0DC474}"/>
              </a:ext>
            </a:extLst>
          </p:cNvPr>
          <p:cNvSpPr>
            <a:spLocks noGrp="1"/>
          </p:cNvSpPr>
          <p:nvPr>
            <p:ph type="body" sz="quarter" idx="13" hasCustomPrompt="1"/>
          </p:nvPr>
        </p:nvSpPr>
        <p:spPr>
          <a:xfrm>
            <a:off x="674167" y="1396729"/>
            <a:ext cx="5523433" cy="4316777"/>
          </a:xfrm>
          <a:prstGeom prst="rect">
            <a:avLst/>
          </a:prstGeom>
        </p:spPr>
        <p:txBody>
          <a:bodyPr lIns="90000"/>
          <a:lstStyle>
            <a:lvl1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1pPr>
            <a:lvl2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2pPr>
            <a:lvl3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3pPr>
            <a:lvl4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4pPr>
            <a:lvl5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5pPr>
          </a:lstStyle>
          <a:p>
            <a:pPr lvl="0"/>
            <a:r>
              <a:rPr lang="da-DK" dirty="0"/>
              <a:t>Indsæt brødtekst her…</a:t>
            </a:r>
          </a:p>
        </p:txBody>
      </p:sp>
    </p:spTree>
    <p:extLst>
      <p:ext uri="{BB962C8B-B14F-4D97-AF65-F5344CB8AC3E}">
        <p14:creationId xmlns:p14="http://schemas.microsoft.com/office/powerpoint/2010/main" val="178605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3 Rubrik + brødtekst">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bg1"/>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rgbClr val="FFFFFF"/>
          </a:solidFill>
          <a:ln w="6350" cap="flat">
            <a:noFill/>
            <a:prstDash val="solid"/>
            <a:miter/>
          </a:ln>
        </p:spPr>
        <p:txBody>
          <a:bodyPr rtlCol="0" anchor="ctr"/>
          <a:lstStyle/>
          <a:p>
            <a:endParaRPr lang="da-DK"/>
          </a:p>
        </p:txBody>
      </p:sp>
      <p:sp>
        <p:nvSpPr>
          <p:cNvPr id="2" name="Pladsholder til tekst 4">
            <a:extLst>
              <a:ext uri="{FF2B5EF4-FFF2-40B4-BE49-F238E27FC236}">
                <a16:creationId xmlns:a16="http://schemas.microsoft.com/office/drawing/2014/main" id="{3D222314-E2F6-B5E4-9E0E-0B241BAB4DA3}"/>
              </a:ext>
            </a:extLst>
          </p:cNvPr>
          <p:cNvSpPr>
            <a:spLocks noGrp="1"/>
          </p:cNvSpPr>
          <p:nvPr>
            <p:ph type="body" sz="quarter" idx="13" hasCustomPrompt="1"/>
          </p:nvPr>
        </p:nvSpPr>
        <p:spPr>
          <a:xfrm>
            <a:off x="674168" y="1396730"/>
            <a:ext cx="10848468" cy="4316776"/>
          </a:xfrm>
          <a:prstGeom prst="rect">
            <a:avLst/>
          </a:prstGeom>
        </p:spPr>
        <p:txBody>
          <a:bodyPr lIns="90000" numCol="1" spcCol="504000"/>
          <a:lstStyle>
            <a:lvl1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1pPr>
            <a:lvl2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2pPr>
            <a:lvl3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3pPr>
            <a:lvl4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4pPr>
            <a:lvl5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5pPr>
          </a:lstStyle>
          <a:p>
            <a:pPr lvl="0"/>
            <a:r>
              <a:rPr lang="da-DK" dirty="0"/>
              <a:t>Indsæt brødtekst her…</a:t>
            </a:r>
          </a:p>
        </p:txBody>
      </p:sp>
      <p:sp>
        <p:nvSpPr>
          <p:cNvPr id="3" name="Pladsholder til tekst 25">
            <a:extLst>
              <a:ext uri="{FF2B5EF4-FFF2-40B4-BE49-F238E27FC236}">
                <a16:creationId xmlns:a16="http://schemas.microsoft.com/office/drawing/2014/main" id="{662DF86F-B818-302F-5FA3-05112CE9A20B}"/>
              </a:ext>
            </a:extLst>
          </p:cNvPr>
          <p:cNvSpPr>
            <a:spLocks noGrp="1"/>
          </p:cNvSpPr>
          <p:nvPr>
            <p:ph type="body" sz="quarter" idx="10" hasCustomPrompt="1"/>
          </p:nvPr>
        </p:nvSpPr>
        <p:spPr>
          <a:xfrm>
            <a:off x="668192" y="813549"/>
            <a:ext cx="10848468" cy="423580"/>
          </a:xfrm>
          <a:prstGeom prst="rect">
            <a:avLst/>
          </a:prstGeom>
        </p:spPr>
        <p:txBody>
          <a:bodyPr anchor="t"/>
          <a:lstStyle>
            <a:lvl1pPr marL="0" indent="0">
              <a:lnSpc>
                <a:spcPts val="3300"/>
              </a:lnSpc>
              <a:spcBef>
                <a:spcPts val="0"/>
              </a:spcBef>
              <a:buNone/>
              <a:defRPr sz="3600" b="1" i="0" cap="all" baseline="0">
                <a:solidFill>
                  <a:schemeClr val="bg1"/>
                </a:solidFill>
                <a:latin typeface="Franklin Gothic Heavy" panose="020B0603020102020204" pitchFamily="34" charset="0"/>
              </a:defRPr>
            </a:lvl1pPr>
            <a:lvl2pPr marL="457200" indent="0">
              <a:lnSpc>
                <a:spcPts val="3300"/>
              </a:lnSpc>
              <a:spcBef>
                <a:spcPts val="0"/>
              </a:spcBef>
              <a:buNone/>
              <a:defRPr sz="3600" b="1" i="0" cap="all" baseline="0">
                <a:solidFill>
                  <a:schemeClr val="bg1"/>
                </a:solidFill>
                <a:latin typeface="Franklin Gothic Heavy" panose="020B0603020102020204" pitchFamily="34" charset="0"/>
              </a:defRPr>
            </a:lvl2pPr>
            <a:lvl3pPr marL="914400" indent="0">
              <a:lnSpc>
                <a:spcPts val="3300"/>
              </a:lnSpc>
              <a:spcBef>
                <a:spcPts val="0"/>
              </a:spcBef>
              <a:buNone/>
              <a:defRPr sz="3600" b="1" i="0" cap="all" baseline="0">
                <a:solidFill>
                  <a:schemeClr val="bg1"/>
                </a:solidFill>
                <a:latin typeface="Franklin Gothic Heavy" panose="020B0603020102020204" pitchFamily="34" charset="0"/>
              </a:defRPr>
            </a:lvl3pPr>
            <a:lvl4pPr marL="1371600" indent="0">
              <a:lnSpc>
                <a:spcPts val="3300"/>
              </a:lnSpc>
              <a:spcBef>
                <a:spcPts val="0"/>
              </a:spcBef>
              <a:buNone/>
              <a:defRPr sz="3600" b="1" i="0" cap="all" baseline="0">
                <a:solidFill>
                  <a:schemeClr val="bg1"/>
                </a:solidFill>
                <a:latin typeface="Franklin Gothic Heavy" panose="020B0603020102020204" pitchFamily="34" charset="0"/>
              </a:defRPr>
            </a:lvl4pPr>
            <a:lvl5pPr marL="1828800" indent="0">
              <a:lnSpc>
                <a:spcPts val="3300"/>
              </a:lnSpc>
              <a:spcBef>
                <a:spcPts val="0"/>
              </a:spcBef>
              <a:buNone/>
              <a:defRPr sz="3600" b="1" i="0" cap="all" baseline="0">
                <a:solidFill>
                  <a:schemeClr val="bg1"/>
                </a:solidFill>
                <a:latin typeface="Franklin Gothic Heavy" panose="020B0603020102020204" pitchFamily="34" charset="0"/>
              </a:defRPr>
            </a:lvl5pPr>
          </a:lstStyle>
          <a:p>
            <a:pPr lvl="0"/>
            <a:r>
              <a:rPr lang="da-DK" dirty="0"/>
              <a:t>Indsæt rubrik her…</a:t>
            </a:r>
          </a:p>
        </p:txBody>
      </p:sp>
    </p:spTree>
    <p:extLst>
      <p:ext uri="{BB962C8B-B14F-4D97-AF65-F5344CB8AC3E}">
        <p14:creationId xmlns:p14="http://schemas.microsoft.com/office/powerpoint/2010/main" val="338504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 Rubrik + brødtekst">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tx2"/>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chemeClr val="tx2"/>
          </a:solidFill>
          <a:ln w="6350" cap="flat">
            <a:noFill/>
            <a:prstDash val="solid"/>
            <a:miter/>
          </a:ln>
        </p:spPr>
        <p:txBody>
          <a:bodyPr rtlCol="0" anchor="ctr"/>
          <a:lstStyle/>
          <a:p>
            <a:endParaRPr lang="da-DK"/>
          </a:p>
        </p:txBody>
      </p:sp>
      <p:sp>
        <p:nvSpPr>
          <p:cNvPr id="4" name="Pladsholder til tekst 4">
            <a:extLst>
              <a:ext uri="{FF2B5EF4-FFF2-40B4-BE49-F238E27FC236}">
                <a16:creationId xmlns:a16="http://schemas.microsoft.com/office/drawing/2014/main" id="{8F003091-21B6-DAAE-C012-BDCDFA747CF8}"/>
              </a:ext>
            </a:extLst>
          </p:cNvPr>
          <p:cNvSpPr>
            <a:spLocks noGrp="1"/>
          </p:cNvSpPr>
          <p:nvPr>
            <p:ph type="body" sz="quarter" idx="13" hasCustomPrompt="1"/>
          </p:nvPr>
        </p:nvSpPr>
        <p:spPr>
          <a:xfrm>
            <a:off x="674168" y="1396730"/>
            <a:ext cx="10848468" cy="4316776"/>
          </a:xfrm>
          <a:prstGeom prst="rect">
            <a:avLst/>
          </a:prstGeom>
        </p:spPr>
        <p:txBody>
          <a:bodyPr lIns="90000" numCol="1" spcCol="504000"/>
          <a:lstStyle>
            <a:lvl1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1pPr>
            <a:lvl2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2pPr>
            <a:lvl3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3pPr>
            <a:lvl4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4pPr>
            <a:lvl5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5pPr>
          </a:lstStyle>
          <a:p>
            <a:pPr lvl="0"/>
            <a:r>
              <a:rPr lang="da-DK" dirty="0"/>
              <a:t>Indsæt brødtekst her…</a:t>
            </a:r>
          </a:p>
        </p:txBody>
      </p:sp>
      <p:sp>
        <p:nvSpPr>
          <p:cNvPr id="5" name="Pladsholder til tekst 25">
            <a:extLst>
              <a:ext uri="{FF2B5EF4-FFF2-40B4-BE49-F238E27FC236}">
                <a16:creationId xmlns:a16="http://schemas.microsoft.com/office/drawing/2014/main" id="{2132D2CF-F381-0F51-D8EA-AC6B290FDB1F}"/>
              </a:ext>
            </a:extLst>
          </p:cNvPr>
          <p:cNvSpPr>
            <a:spLocks noGrp="1"/>
          </p:cNvSpPr>
          <p:nvPr>
            <p:ph type="body" sz="quarter" idx="10" hasCustomPrompt="1"/>
          </p:nvPr>
        </p:nvSpPr>
        <p:spPr>
          <a:xfrm>
            <a:off x="668192" y="813549"/>
            <a:ext cx="10848468" cy="423580"/>
          </a:xfrm>
          <a:prstGeom prst="rect">
            <a:avLst/>
          </a:prstGeom>
        </p:spPr>
        <p:txBody>
          <a:bodyPr anchor="t"/>
          <a:lstStyle>
            <a:lvl1pPr marL="0" indent="0">
              <a:lnSpc>
                <a:spcPts val="3300"/>
              </a:lnSpc>
              <a:spcBef>
                <a:spcPts val="0"/>
              </a:spcBef>
              <a:buNone/>
              <a:defRPr sz="3600" b="1" i="0" cap="all" baseline="0">
                <a:solidFill>
                  <a:schemeClr val="tx2"/>
                </a:solidFill>
                <a:latin typeface="Franklin Gothic Demi" panose="020B0703020102020204" pitchFamily="34" charset="0"/>
              </a:defRPr>
            </a:lvl1pPr>
            <a:lvl2pPr marL="457200" indent="0">
              <a:lnSpc>
                <a:spcPts val="3300"/>
              </a:lnSpc>
              <a:spcBef>
                <a:spcPts val="0"/>
              </a:spcBef>
              <a:buNone/>
              <a:defRPr sz="3600" b="1" i="0" cap="all" baseline="0">
                <a:solidFill>
                  <a:schemeClr val="tx2"/>
                </a:solidFill>
                <a:latin typeface="Franklin Gothic Heavy" panose="020B0603020102020204" pitchFamily="34" charset="0"/>
              </a:defRPr>
            </a:lvl2pPr>
            <a:lvl3pPr marL="914400" indent="0">
              <a:lnSpc>
                <a:spcPts val="3300"/>
              </a:lnSpc>
              <a:spcBef>
                <a:spcPts val="0"/>
              </a:spcBef>
              <a:buNone/>
              <a:defRPr sz="3600" b="1" i="0" cap="all" baseline="0">
                <a:solidFill>
                  <a:schemeClr val="tx2"/>
                </a:solidFill>
                <a:latin typeface="Franklin Gothic Heavy" panose="020B0603020102020204" pitchFamily="34" charset="0"/>
              </a:defRPr>
            </a:lvl3pPr>
            <a:lvl4pPr marL="1371600" indent="0">
              <a:lnSpc>
                <a:spcPts val="3300"/>
              </a:lnSpc>
              <a:spcBef>
                <a:spcPts val="0"/>
              </a:spcBef>
              <a:buNone/>
              <a:defRPr sz="3600" b="1" i="0" cap="all" baseline="0">
                <a:solidFill>
                  <a:schemeClr val="tx2"/>
                </a:solidFill>
                <a:latin typeface="Franklin Gothic Heavy" panose="020B0603020102020204" pitchFamily="34" charset="0"/>
              </a:defRPr>
            </a:lvl4pPr>
            <a:lvl5pPr marL="1828800" indent="0">
              <a:lnSpc>
                <a:spcPts val="3300"/>
              </a:lnSpc>
              <a:spcBef>
                <a:spcPts val="0"/>
              </a:spcBef>
              <a:buNone/>
              <a:defRPr sz="3600" b="1" i="0" cap="all" baseline="0">
                <a:solidFill>
                  <a:schemeClr val="tx2"/>
                </a:solidFill>
                <a:latin typeface="Franklin Gothic Heavy" panose="020B0603020102020204" pitchFamily="34" charset="0"/>
              </a:defRPr>
            </a:lvl5pPr>
          </a:lstStyle>
          <a:p>
            <a:pPr lvl="0"/>
            <a:r>
              <a:rPr lang="da-DK" dirty="0"/>
              <a:t>Indsæt rubrik her…</a:t>
            </a:r>
          </a:p>
        </p:txBody>
      </p:sp>
    </p:spTree>
    <p:extLst>
      <p:ext uri="{BB962C8B-B14F-4D97-AF65-F5344CB8AC3E}">
        <p14:creationId xmlns:p14="http://schemas.microsoft.com/office/powerpoint/2010/main" val="150216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5 Rubrik + brødtekst">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bg1"/>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rgbClr val="FFFFFF"/>
          </a:solidFill>
          <a:ln w="6350" cap="flat">
            <a:noFill/>
            <a:prstDash val="solid"/>
            <a:miter/>
          </a:ln>
        </p:spPr>
        <p:txBody>
          <a:bodyPr rtlCol="0" anchor="ctr"/>
          <a:lstStyle/>
          <a:p>
            <a:endParaRPr lang="da-DK"/>
          </a:p>
        </p:txBody>
      </p:sp>
      <p:sp>
        <p:nvSpPr>
          <p:cNvPr id="4" name="Pladsholder til tekst 25">
            <a:extLst>
              <a:ext uri="{FF2B5EF4-FFF2-40B4-BE49-F238E27FC236}">
                <a16:creationId xmlns:a16="http://schemas.microsoft.com/office/drawing/2014/main" id="{8D594FE0-C380-6EC8-4D31-A4601E250C1B}"/>
              </a:ext>
            </a:extLst>
          </p:cNvPr>
          <p:cNvSpPr>
            <a:spLocks noGrp="1"/>
          </p:cNvSpPr>
          <p:nvPr>
            <p:ph type="body" sz="quarter" idx="11" hasCustomPrompt="1"/>
          </p:nvPr>
        </p:nvSpPr>
        <p:spPr>
          <a:xfrm>
            <a:off x="668192" y="813549"/>
            <a:ext cx="6581267" cy="423580"/>
          </a:xfrm>
          <a:prstGeom prst="rect">
            <a:avLst/>
          </a:prstGeom>
        </p:spPr>
        <p:txBody>
          <a:bodyPr anchor="t"/>
          <a:lstStyle>
            <a:lvl1pPr marL="0" indent="0">
              <a:lnSpc>
                <a:spcPts val="3300"/>
              </a:lnSpc>
              <a:spcBef>
                <a:spcPts val="0"/>
              </a:spcBef>
              <a:buNone/>
              <a:defRPr sz="3600" b="1" i="0" cap="all" baseline="0">
                <a:solidFill>
                  <a:schemeClr val="bg1"/>
                </a:solidFill>
                <a:latin typeface="Franklin Gothic Heavy" panose="020B0603020102020204" pitchFamily="34" charset="0"/>
              </a:defRPr>
            </a:lvl1pPr>
            <a:lvl2pPr marL="457200" indent="0">
              <a:lnSpc>
                <a:spcPts val="3300"/>
              </a:lnSpc>
              <a:spcBef>
                <a:spcPts val="0"/>
              </a:spcBef>
              <a:buNone/>
              <a:defRPr sz="3600" b="1" i="0" cap="all" baseline="0">
                <a:solidFill>
                  <a:schemeClr val="bg1"/>
                </a:solidFill>
                <a:latin typeface="Franklin Gothic Heavy" panose="020B0603020102020204" pitchFamily="34" charset="0"/>
              </a:defRPr>
            </a:lvl2pPr>
            <a:lvl3pPr marL="914400" indent="0">
              <a:lnSpc>
                <a:spcPts val="3300"/>
              </a:lnSpc>
              <a:spcBef>
                <a:spcPts val="0"/>
              </a:spcBef>
              <a:buNone/>
              <a:defRPr sz="3600" b="1" i="0" cap="all" baseline="0">
                <a:solidFill>
                  <a:schemeClr val="bg1"/>
                </a:solidFill>
                <a:latin typeface="Franklin Gothic Heavy" panose="020B0603020102020204" pitchFamily="34" charset="0"/>
              </a:defRPr>
            </a:lvl3pPr>
            <a:lvl4pPr marL="1371600" indent="0">
              <a:lnSpc>
                <a:spcPts val="3300"/>
              </a:lnSpc>
              <a:spcBef>
                <a:spcPts val="0"/>
              </a:spcBef>
              <a:buNone/>
              <a:defRPr sz="3600" b="1" i="0" cap="all" baseline="0">
                <a:solidFill>
                  <a:schemeClr val="bg1"/>
                </a:solidFill>
                <a:latin typeface="Franklin Gothic Heavy" panose="020B0603020102020204" pitchFamily="34" charset="0"/>
              </a:defRPr>
            </a:lvl4pPr>
            <a:lvl5pPr marL="1828800" indent="0">
              <a:lnSpc>
                <a:spcPts val="3300"/>
              </a:lnSpc>
              <a:spcBef>
                <a:spcPts val="0"/>
              </a:spcBef>
              <a:buNone/>
              <a:defRPr sz="3600" b="1" i="0" cap="all" baseline="0">
                <a:solidFill>
                  <a:schemeClr val="bg1"/>
                </a:solidFill>
                <a:latin typeface="Franklin Gothic Heavy" panose="020B0603020102020204" pitchFamily="34" charset="0"/>
              </a:defRPr>
            </a:lvl5pPr>
          </a:lstStyle>
          <a:p>
            <a:pPr lvl="0"/>
            <a:r>
              <a:rPr lang="da-DK" dirty="0"/>
              <a:t>Indsæt rubrik her…</a:t>
            </a:r>
          </a:p>
        </p:txBody>
      </p:sp>
      <p:sp>
        <p:nvSpPr>
          <p:cNvPr id="5" name="Pladsholder til tekst 4">
            <a:extLst>
              <a:ext uri="{FF2B5EF4-FFF2-40B4-BE49-F238E27FC236}">
                <a16:creationId xmlns:a16="http://schemas.microsoft.com/office/drawing/2014/main" id="{5B64F450-EB88-04F0-80E8-11B9F62B2156}"/>
              </a:ext>
            </a:extLst>
          </p:cNvPr>
          <p:cNvSpPr>
            <a:spLocks noGrp="1"/>
          </p:cNvSpPr>
          <p:nvPr>
            <p:ph type="body" sz="quarter" idx="13" hasCustomPrompt="1"/>
          </p:nvPr>
        </p:nvSpPr>
        <p:spPr>
          <a:xfrm>
            <a:off x="674167" y="1396729"/>
            <a:ext cx="5523433" cy="4316777"/>
          </a:xfrm>
          <a:prstGeom prst="rect">
            <a:avLst/>
          </a:prstGeom>
        </p:spPr>
        <p:txBody>
          <a:bodyPr lIns="90000"/>
          <a:lstStyle>
            <a:lvl1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1pPr>
            <a:lvl2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2pPr>
            <a:lvl3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3pPr>
            <a:lvl4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4pPr>
            <a:lvl5pPr marL="0" indent="0">
              <a:lnSpc>
                <a:spcPts val="2100"/>
              </a:lnSpc>
              <a:spcBef>
                <a:spcPts val="0"/>
              </a:spcBef>
              <a:spcAft>
                <a:spcPts val="2100"/>
              </a:spcAft>
              <a:buSzPct val="75000"/>
              <a:buFont typeface="Arial" panose="020B0604020202020204" pitchFamily="34" charset="0"/>
              <a:buNone/>
              <a:defRPr sz="1800" b="0" i="0" baseline="0">
                <a:solidFill>
                  <a:schemeClr val="bg1"/>
                </a:solidFill>
                <a:latin typeface="Franklin Gothic Book" panose="020B0503020102020204" pitchFamily="34" charset="0"/>
              </a:defRPr>
            </a:lvl5pPr>
          </a:lstStyle>
          <a:p>
            <a:pPr lvl="0"/>
            <a:r>
              <a:rPr lang="da-DK" dirty="0"/>
              <a:t>Indsæt brødtekst her…</a:t>
            </a:r>
          </a:p>
        </p:txBody>
      </p:sp>
      <p:sp>
        <p:nvSpPr>
          <p:cNvPr id="2" name="Pladsholder til billede 1">
            <a:extLst>
              <a:ext uri="{FF2B5EF4-FFF2-40B4-BE49-F238E27FC236}">
                <a16:creationId xmlns:a16="http://schemas.microsoft.com/office/drawing/2014/main" id="{6DEEE723-4BC3-34C7-B9E7-A06A0C1D44F2}"/>
              </a:ext>
            </a:extLst>
          </p:cNvPr>
          <p:cNvSpPr>
            <a:spLocks noGrp="1"/>
          </p:cNvSpPr>
          <p:nvPr>
            <p:ph type="pic" sz="quarter" idx="14" hasCustomPrompt="1"/>
          </p:nvPr>
        </p:nvSpPr>
        <p:spPr>
          <a:xfrm>
            <a:off x="7106334" y="0"/>
            <a:ext cx="5085666" cy="3429000"/>
          </a:xfrm>
          <a:custGeom>
            <a:avLst/>
            <a:gdLst>
              <a:gd name="connsiteX0" fmla="*/ 1015529 w 5085666"/>
              <a:gd name="connsiteY0" fmla="*/ 0 h 3429000"/>
              <a:gd name="connsiteX1" fmla="*/ 1141677 w 5085666"/>
              <a:gd name="connsiteY1" fmla="*/ 0 h 3429000"/>
              <a:gd name="connsiteX2" fmla="*/ 3558703 w 5085666"/>
              <a:gd name="connsiteY2" fmla="*/ 0 h 3429000"/>
              <a:gd name="connsiteX3" fmla="*/ 5085666 w 5085666"/>
              <a:gd name="connsiteY3" fmla="*/ 0 h 3429000"/>
              <a:gd name="connsiteX4" fmla="*/ 5085666 w 5085666"/>
              <a:gd name="connsiteY4" fmla="*/ 3429000 h 3429000"/>
              <a:gd name="connsiteX5" fmla="*/ 0 w 5085666"/>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666" h="3429000">
                <a:moveTo>
                  <a:pt x="1015529" y="0"/>
                </a:moveTo>
                <a:lnTo>
                  <a:pt x="1141677" y="0"/>
                </a:lnTo>
                <a:lnTo>
                  <a:pt x="3558703" y="0"/>
                </a:lnTo>
                <a:lnTo>
                  <a:pt x="5085666" y="0"/>
                </a:lnTo>
                <a:lnTo>
                  <a:pt x="5085666" y="3429000"/>
                </a:lnTo>
                <a:lnTo>
                  <a:pt x="0" y="3429000"/>
                </a:lnTo>
                <a:close/>
              </a:path>
            </a:pathLst>
          </a:custGeom>
          <a:pattFill prst="pct80">
            <a:fgClr>
              <a:schemeClr val="tx2"/>
            </a:fgClr>
            <a:bgClr>
              <a:schemeClr val="accent4"/>
            </a:bgClr>
          </a:pattFill>
        </p:spPr>
        <p:txBody>
          <a:bodyPr wrap="square" anchor="ctr">
            <a:noAutofit/>
          </a:bodyP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3" name="Pladsholder til billede 2">
            <a:extLst>
              <a:ext uri="{FF2B5EF4-FFF2-40B4-BE49-F238E27FC236}">
                <a16:creationId xmlns:a16="http://schemas.microsoft.com/office/drawing/2014/main" id="{9D44141E-6FEA-9566-63F5-69AE0B56C5D8}"/>
              </a:ext>
            </a:extLst>
          </p:cNvPr>
          <p:cNvSpPr>
            <a:spLocks noGrp="1"/>
          </p:cNvSpPr>
          <p:nvPr>
            <p:ph type="pic" sz="quarter" idx="12" hasCustomPrompt="1"/>
          </p:nvPr>
        </p:nvSpPr>
        <p:spPr>
          <a:xfrm>
            <a:off x="6089863" y="3422651"/>
            <a:ext cx="6102137" cy="3438524"/>
          </a:xfrm>
          <a:custGeom>
            <a:avLst/>
            <a:gdLst>
              <a:gd name="connsiteX0" fmla="*/ 1018351 w 6102137"/>
              <a:gd name="connsiteY0" fmla="*/ 0 h 3438524"/>
              <a:gd name="connsiteX1" fmla="*/ 6102137 w 6102137"/>
              <a:gd name="connsiteY1" fmla="*/ 0 h 3438524"/>
              <a:gd name="connsiteX2" fmla="*/ 6102137 w 6102137"/>
              <a:gd name="connsiteY2" fmla="*/ 3435348 h 3438524"/>
              <a:gd name="connsiteX3" fmla="*/ 4575174 w 6102137"/>
              <a:gd name="connsiteY3" fmla="*/ 3435348 h 3438524"/>
              <a:gd name="connsiteX4" fmla="*/ 4575174 w 6102137"/>
              <a:gd name="connsiteY4" fmla="*/ 3435349 h 3438524"/>
              <a:gd name="connsiteX5" fmla="*/ 0 w 6102137"/>
              <a:gd name="connsiteY5" fmla="*/ 3438524 h 343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137" h="3438524">
                <a:moveTo>
                  <a:pt x="1018351" y="0"/>
                </a:moveTo>
                <a:lnTo>
                  <a:pt x="6102137" y="0"/>
                </a:lnTo>
                <a:lnTo>
                  <a:pt x="6102137" y="3435348"/>
                </a:lnTo>
                <a:lnTo>
                  <a:pt x="4575174" y="3435348"/>
                </a:lnTo>
                <a:lnTo>
                  <a:pt x="4575174" y="3435349"/>
                </a:lnTo>
                <a:lnTo>
                  <a:pt x="0" y="3438524"/>
                </a:lnTo>
                <a:close/>
              </a:path>
            </a:pathLst>
          </a:custGeom>
          <a:pattFill prst="pct80">
            <a:fgClr>
              <a:schemeClr val="tx2"/>
            </a:fgClr>
            <a:bgClr>
              <a:schemeClr val="accent4"/>
            </a:bgClr>
          </a:pattFill>
        </p:spPr>
        <p:txBody>
          <a:bodyPr wrap="square" anchor="ctr">
            <a:noAutofit/>
          </a:bodyP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Tree>
    <p:extLst>
      <p:ext uri="{BB962C8B-B14F-4D97-AF65-F5344CB8AC3E}">
        <p14:creationId xmlns:p14="http://schemas.microsoft.com/office/powerpoint/2010/main" val="62648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Forsi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6F41A65-48B9-68A0-0E96-35D56AD59A2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Kombinationstegning 2">
            <a:extLst>
              <a:ext uri="{FF2B5EF4-FFF2-40B4-BE49-F238E27FC236}">
                <a16:creationId xmlns:a16="http://schemas.microsoft.com/office/drawing/2014/main" id="{05897694-3E9B-F8FF-ECF9-1C553FF4DDD2}"/>
              </a:ext>
            </a:extLst>
          </p:cNvPr>
          <p:cNvSpPr/>
          <p:nvPr userDrawn="1"/>
        </p:nvSpPr>
        <p:spPr>
          <a:xfrm>
            <a:off x="508000" y="508000"/>
            <a:ext cx="11176000" cy="5842000"/>
          </a:xfrm>
          <a:custGeom>
            <a:avLst/>
            <a:gdLst>
              <a:gd name="connsiteX0" fmla="*/ 11176000 w 11176000"/>
              <a:gd name="connsiteY0" fmla="*/ 5842000 h 5842000"/>
              <a:gd name="connsiteX1" fmla="*/ 0 w 11176000"/>
              <a:gd name="connsiteY1" fmla="*/ 5842000 h 5842000"/>
              <a:gd name="connsiteX2" fmla="*/ 0 w 11176000"/>
              <a:gd name="connsiteY2" fmla="*/ 0 h 5842000"/>
              <a:gd name="connsiteX3" fmla="*/ 11176000 w 11176000"/>
              <a:gd name="connsiteY3" fmla="*/ 0 h 5842000"/>
              <a:gd name="connsiteX4" fmla="*/ 11176000 w 11176000"/>
              <a:gd name="connsiteY4" fmla="*/ 5842000 h 5842000"/>
              <a:gd name="connsiteX5" fmla="*/ 50800 w 11176000"/>
              <a:gd name="connsiteY5" fmla="*/ 5791200 h 5842000"/>
              <a:gd name="connsiteX6" fmla="*/ 11125200 w 11176000"/>
              <a:gd name="connsiteY6" fmla="*/ 5791200 h 5842000"/>
              <a:gd name="connsiteX7" fmla="*/ 11125200 w 11176000"/>
              <a:gd name="connsiteY7" fmla="*/ 50800 h 5842000"/>
              <a:gd name="connsiteX8" fmla="*/ 50800 w 11176000"/>
              <a:gd name="connsiteY8" fmla="*/ 50800 h 5842000"/>
              <a:gd name="connsiteX9" fmla="*/ 50800 w 11176000"/>
              <a:gd name="connsiteY9" fmla="*/ 579120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6000" h="5842000">
                <a:moveTo>
                  <a:pt x="11176000" y="5842000"/>
                </a:moveTo>
                <a:lnTo>
                  <a:pt x="0" y="5842000"/>
                </a:lnTo>
                <a:lnTo>
                  <a:pt x="0" y="0"/>
                </a:lnTo>
                <a:lnTo>
                  <a:pt x="11176000" y="0"/>
                </a:lnTo>
                <a:lnTo>
                  <a:pt x="11176000" y="5842000"/>
                </a:lnTo>
                <a:close/>
                <a:moveTo>
                  <a:pt x="50800" y="5791200"/>
                </a:moveTo>
                <a:lnTo>
                  <a:pt x="11125200" y="5791200"/>
                </a:lnTo>
                <a:lnTo>
                  <a:pt x="11125200" y="50800"/>
                </a:lnTo>
                <a:lnTo>
                  <a:pt x="50800" y="50800"/>
                </a:lnTo>
                <a:lnTo>
                  <a:pt x="50800" y="5791200"/>
                </a:lnTo>
                <a:close/>
              </a:path>
            </a:pathLst>
          </a:custGeom>
          <a:solidFill>
            <a:schemeClr val="tx2"/>
          </a:solidFill>
          <a:ln w="6350" cap="flat">
            <a:noFill/>
            <a:prstDash val="solid"/>
            <a:miter/>
          </a:ln>
        </p:spPr>
        <p:txBody>
          <a:bodyPr rtlCol="0" anchor="ctr"/>
          <a:lstStyle/>
          <a:p>
            <a:endParaRPr lang="da-DK"/>
          </a:p>
        </p:txBody>
      </p:sp>
      <p:grpSp>
        <p:nvGrpSpPr>
          <p:cNvPr id="19" name="Grafik 18">
            <a:extLst>
              <a:ext uri="{FF2B5EF4-FFF2-40B4-BE49-F238E27FC236}">
                <a16:creationId xmlns:a16="http://schemas.microsoft.com/office/drawing/2014/main" id="{4DBABB73-1216-DD6C-AD43-0F9BF0433C9F}"/>
              </a:ext>
            </a:extLst>
          </p:cNvPr>
          <p:cNvGrpSpPr/>
          <p:nvPr userDrawn="1"/>
        </p:nvGrpSpPr>
        <p:grpSpPr>
          <a:xfrm>
            <a:off x="1968500" y="2918786"/>
            <a:ext cx="8253911" cy="1019281"/>
            <a:chOff x="1968500" y="2918786"/>
            <a:chExt cx="8253911" cy="1019281"/>
          </a:xfrm>
          <a:solidFill>
            <a:schemeClr val="tx2"/>
          </a:solidFill>
        </p:grpSpPr>
        <p:sp>
          <p:nvSpPr>
            <p:cNvPr id="20" name="Kombinationstegning 19">
              <a:extLst>
                <a:ext uri="{FF2B5EF4-FFF2-40B4-BE49-F238E27FC236}">
                  <a16:creationId xmlns:a16="http://schemas.microsoft.com/office/drawing/2014/main" id="{289047B1-AF49-EB7A-0B4A-749CACD3ACED}"/>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1" name="Kombinationstegning 20">
              <a:extLst>
                <a:ext uri="{FF2B5EF4-FFF2-40B4-BE49-F238E27FC236}">
                  <a16:creationId xmlns:a16="http://schemas.microsoft.com/office/drawing/2014/main" id="{AECBCEA1-79AE-87A2-0DC2-69D8F462BB89}"/>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8F54EA04-42B5-EC73-05B2-6065B11780AA}"/>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DCD0033F-3BC3-1FE7-3B5D-D0678244466E}"/>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F7EFC822-8721-9869-7C46-72B989783FE7}"/>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3C7629FA-38B4-25EC-2301-0D2D720CDD92}"/>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FCB67CDD-A813-B7B6-E3AF-B0BB5F41E930}"/>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4C96684E-B05C-7B59-7DAB-84DAA49A458F}"/>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697CF06E-6863-C397-768F-1FF9D602B8BB}"/>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FC110F49-3DD8-AA9E-4E1B-05ADEE2C4E3F}"/>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14525D62-CE87-DB42-EA77-43AA3B0E9E3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9364BC64-1A71-8923-7AF4-067ABA13278A}"/>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D6BB788C-C9DD-A7EF-630D-5A9C3588ED35}"/>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1B6C2884-07C9-5964-D1D8-2C264999FD2C}"/>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Tree>
    <p:extLst>
      <p:ext uri="{BB962C8B-B14F-4D97-AF65-F5344CB8AC3E}">
        <p14:creationId xmlns:p14="http://schemas.microsoft.com/office/powerpoint/2010/main" val="365963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6 Rubrik + brødtekst">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tx2"/>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chemeClr val="tx2"/>
          </a:solidFill>
          <a:ln w="6350" cap="flat">
            <a:noFill/>
            <a:prstDash val="solid"/>
            <a:miter/>
          </a:ln>
        </p:spPr>
        <p:txBody>
          <a:bodyPr rtlCol="0" anchor="ctr"/>
          <a:lstStyle/>
          <a:p>
            <a:endParaRPr lang="da-DK"/>
          </a:p>
        </p:txBody>
      </p:sp>
      <p:sp>
        <p:nvSpPr>
          <p:cNvPr id="2" name="Pladsholder til tekst 25">
            <a:extLst>
              <a:ext uri="{FF2B5EF4-FFF2-40B4-BE49-F238E27FC236}">
                <a16:creationId xmlns:a16="http://schemas.microsoft.com/office/drawing/2014/main" id="{01D778D2-1A24-3527-166F-3AB93F272D6D}"/>
              </a:ext>
            </a:extLst>
          </p:cNvPr>
          <p:cNvSpPr>
            <a:spLocks noGrp="1"/>
          </p:cNvSpPr>
          <p:nvPr>
            <p:ph type="body" sz="quarter" idx="11" hasCustomPrompt="1"/>
          </p:nvPr>
        </p:nvSpPr>
        <p:spPr>
          <a:xfrm>
            <a:off x="668192" y="813549"/>
            <a:ext cx="6581267" cy="423580"/>
          </a:xfrm>
          <a:prstGeom prst="rect">
            <a:avLst/>
          </a:prstGeom>
        </p:spPr>
        <p:txBody>
          <a:bodyPr anchor="t"/>
          <a:lstStyle>
            <a:lvl1pPr marL="0" indent="0">
              <a:lnSpc>
                <a:spcPts val="3300"/>
              </a:lnSpc>
              <a:spcBef>
                <a:spcPts val="0"/>
              </a:spcBef>
              <a:buNone/>
              <a:defRPr sz="3600" b="1" i="0" cap="all" baseline="0">
                <a:solidFill>
                  <a:schemeClr val="tx2"/>
                </a:solidFill>
                <a:latin typeface="Franklin Gothic Demi" panose="020B0703020102020204" pitchFamily="34" charset="0"/>
              </a:defRPr>
            </a:lvl1pPr>
            <a:lvl2pPr marL="457200" indent="0">
              <a:lnSpc>
                <a:spcPts val="3300"/>
              </a:lnSpc>
              <a:spcBef>
                <a:spcPts val="0"/>
              </a:spcBef>
              <a:buNone/>
              <a:defRPr sz="3600" b="1" i="0" cap="all" baseline="0">
                <a:solidFill>
                  <a:schemeClr val="tx2"/>
                </a:solidFill>
                <a:latin typeface="Franklin Gothic Heavy" panose="020B0603020102020204" pitchFamily="34" charset="0"/>
              </a:defRPr>
            </a:lvl2pPr>
            <a:lvl3pPr marL="914400" indent="0">
              <a:lnSpc>
                <a:spcPts val="3300"/>
              </a:lnSpc>
              <a:spcBef>
                <a:spcPts val="0"/>
              </a:spcBef>
              <a:buNone/>
              <a:defRPr sz="3600" b="1" i="0" cap="all" baseline="0">
                <a:solidFill>
                  <a:schemeClr val="tx2"/>
                </a:solidFill>
                <a:latin typeface="Franklin Gothic Heavy" panose="020B0603020102020204" pitchFamily="34" charset="0"/>
              </a:defRPr>
            </a:lvl3pPr>
            <a:lvl4pPr marL="1371600" indent="0">
              <a:lnSpc>
                <a:spcPts val="3300"/>
              </a:lnSpc>
              <a:spcBef>
                <a:spcPts val="0"/>
              </a:spcBef>
              <a:buNone/>
              <a:defRPr sz="3600" b="1" i="0" cap="all" baseline="0">
                <a:solidFill>
                  <a:schemeClr val="tx2"/>
                </a:solidFill>
                <a:latin typeface="Franklin Gothic Heavy" panose="020B0603020102020204" pitchFamily="34" charset="0"/>
              </a:defRPr>
            </a:lvl4pPr>
            <a:lvl5pPr marL="1828800" indent="0">
              <a:lnSpc>
                <a:spcPts val="3300"/>
              </a:lnSpc>
              <a:spcBef>
                <a:spcPts val="0"/>
              </a:spcBef>
              <a:buNone/>
              <a:defRPr sz="3600" b="1" i="0" cap="all" baseline="0">
                <a:solidFill>
                  <a:schemeClr val="tx2"/>
                </a:solidFill>
                <a:latin typeface="Franklin Gothic Heavy" panose="020B0603020102020204" pitchFamily="34" charset="0"/>
              </a:defRPr>
            </a:lvl5pPr>
          </a:lstStyle>
          <a:p>
            <a:pPr lvl="0"/>
            <a:r>
              <a:rPr lang="da-DK" dirty="0"/>
              <a:t>Indsæt rubrik her…</a:t>
            </a:r>
          </a:p>
        </p:txBody>
      </p:sp>
      <p:sp>
        <p:nvSpPr>
          <p:cNvPr id="3" name="Pladsholder til tekst 4">
            <a:extLst>
              <a:ext uri="{FF2B5EF4-FFF2-40B4-BE49-F238E27FC236}">
                <a16:creationId xmlns:a16="http://schemas.microsoft.com/office/drawing/2014/main" id="{B1969AA9-AFF1-EB1A-E379-A7911A0DC474}"/>
              </a:ext>
            </a:extLst>
          </p:cNvPr>
          <p:cNvSpPr>
            <a:spLocks noGrp="1"/>
          </p:cNvSpPr>
          <p:nvPr>
            <p:ph type="body" sz="quarter" idx="13" hasCustomPrompt="1"/>
          </p:nvPr>
        </p:nvSpPr>
        <p:spPr>
          <a:xfrm>
            <a:off x="674167" y="1396729"/>
            <a:ext cx="5523433" cy="4316777"/>
          </a:xfrm>
          <a:prstGeom prst="rect">
            <a:avLst/>
          </a:prstGeom>
        </p:spPr>
        <p:txBody>
          <a:bodyPr lIns="90000"/>
          <a:lstStyle>
            <a:lvl1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1pPr>
            <a:lvl2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2pPr>
            <a:lvl3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3pPr>
            <a:lvl4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4pPr>
            <a:lvl5pPr marL="0" indent="0">
              <a:lnSpc>
                <a:spcPts val="2100"/>
              </a:lnSpc>
              <a:spcBef>
                <a:spcPts val="0"/>
              </a:spcBef>
              <a:spcAft>
                <a:spcPts val="2100"/>
              </a:spcAft>
              <a:buSzPct val="75000"/>
              <a:buFont typeface="Arial" panose="020B0604020202020204" pitchFamily="34" charset="0"/>
              <a:buNone/>
              <a:defRPr sz="1800" b="0" i="0" baseline="0">
                <a:solidFill>
                  <a:schemeClr val="tx2"/>
                </a:solidFill>
                <a:latin typeface="Franklin Gothic Book" panose="020B0503020102020204" pitchFamily="34" charset="0"/>
              </a:defRPr>
            </a:lvl5pPr>
          </a:lstStyle>
          <a:p>
            <a:pPr lvl="0"/>
            <a:r>
              <a:rPr lang="da-DK" dirty="0"/>
              <a:t>Indsæt brødtekst her…</a:t>
            </a:r>
          </a:p>
        </p:txBody>
      </p:sp>
      <p:sp>
        <p:nvSpPr>
          <p:cNvPr id="4" name="Pladsholder til billede 3">
            <a:extLst>
              <a:ext uri="{FF2B5EF4-FFF2-40B4-BE49-F238E27FC236}">
                <a16:creationId xmlns:a16="http://schemas.microsoft.com/office/drawing/2014/main" id="{D2792352-029E-38A9-D5B6-B989DD32ACF7}"/>
              </a:ext>
            </a:extLst>
          </p:cNvPr>
          <p:cNvSpPr>
            <a:spLocks noGrp="1"/>
          </p:cNvSpPr>
          <p:nvPr>
            <p:ph type="pic" sz="quarter" idx="14" hasCustomPrompt="1"/>
          </p:nvPr>
        </p:nvSpPr>
        <p:spPr>
          <a:xfrm>
            <a:off x="7106334" y="0"/>
            <a:ext cx="5085666" cy="3429000"/>
          </a:xfrm>
          <a:custGeom>
            <a:avLst/>
            <a:gdLst>
              <a:gd name="connsiteX0" fmla="*/ 1015529 w 5085666"/>
              <a:gd name="connsiteY0" fmla="*/ 0 h 3429000"/>
              <a:gd name="connsiteX1" fmla="*/ 1141677 w 5085666"/>
              <a:gd name="connsiteY1" fmla="*/ 0 h 3429000"/>
              <a:gd name="connsiteX2" fmla="*/ 3558703 w 5085666"/>
              <a:gd name="connsiteY2" fmla="*/ 0 h 3429000"/>
              <a:gd name="connsiteX3" fmla="*/ 5085666 w 5085666"/>
              <a:gd name="connsiteY3" fmla="*/ 0 h 3429000"/>
              <a:gd name="connsiteX4" fmla="*/ 5085666 w 5085666"/>
              <a:gd name="connsiteY4" fmla="*/ 3429000 h 3429000"/>
              <a:gd name="connsiteX5" fmla="*/ 0 w 5085666"/>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666" h="3429000">
                <a:moveTo>
                  <a:pt x="1015529" y="0"/>
                </a:moveTo>
                <a:lnTo>
                  <a:pt x="1141677" y="0"/>
                </a:lnTo>
                <a:lnTo>
                  <a:pt x="3558703" y="0"/>
                </a:lnTo>
                <a:lnTo>
                  <a:pt x="5085666" y="0"/>
                </a:lnTo>
                <a:lnTo>
                  <a:pt x="5085666" y="3429000"/>
                </a:lnTo>
                <a:lnTo>
                  <a:pt x="0" y="3429000"/>
                </a:lnTo>
                <a:close/>
              </a:path>
            </a:pathLst>
          </a:custGeom>
          <a:pattFill prst="pct80">
            <a:fgClr>
              <a:schemeClr val="bg1"/>
            </a:fgClr>
            <a:bgClr>
              <a:schemeClr val="bg1">
                <a:lumMod val="85000"/>
              </a:schemeClr>
            </a:bgClr>
          </a:pattFill>
        </p:spPr>
        <p:txBody>
          <a:bodyPr wrap="square" anchor="ctr">
            <a:noAutofit/>
          </a:bodyP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5" name="Pladsholder til billede 4">
            <a:extLst>
              <a:ext uri="{FF2B5EF4-FFF2-40B4-BE49-F238E27FC236}">
                <a16:creationId xmlns:a16="http://schemas.microsoft.com/office/drawing/2014/main" id="{C030B3A1-9F6E-0000-8DAE-23F1A69B29F5}"/>
              </a:ext>
            </a:extLst>
          </p:cNvPr>
          <p:cNvSpPr>
            <a:spLocks noGrp="1"/>
          </p:cNvSpPr>
          <p:nvPr>
            <p:ph type="pic" sz="quarter" idx="12" hasCustomPrompt="1"/>
          </p:nvPr>
        </p:nvSpPr>
        <p:spPr>
          <a:xfrm>
            <a:off x="6089863" y="3422651"/>
            <a:ext cx="6102137" cy="3438524"/>
          </a:xfrm>
          <a:custGeom>
            <a:avLst/>
            <a:gdLst>
              <a:gd name="connsiteX0" fmla="*/ 1018351 w 6102137"/>
              <a:gd name="connsiteY0" fmla="*/ 0 h 3438524"/>
              <a:gd name="connsiteX1" fmla="*/ 6102137 w 6102137"/>
              <a:gd name="connsiteY1" fmla="*/ 0 h 3438524"/>
              <a:gd name="connsiteX2" fmla="*/ 6102137 w 6102137"/>
              <a:gd name="connsiteY2" fmla="*/ 3435348 h 3438524"/>
              <a:gd name="connsiteX3" fmla="*/ 4575174 w 6102137"/>
              <a:gd name="connsiteY3" fmla="*/ 3435348 h 3438524"/>
              <a:gd name="connsiteX4" fmla="*/ 4575174 w 6102137"/>
              <a:gd name="connsiteY4" fmla="*/ 3435349 h 3438524"/>
              <a:gd name="connsiteX5" fmla="*/ 0 w 6102137"/>
              <a:gd name="connsiteY5" fmla="*/ 3438524 h 343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137" h="3438524">
                <a:moveTo>
                  <a:pt x="1018351" y="0"/>
                </a:moveTo>
                <a:lnTo>
                  <a:pt x="6102137" y="0"/>
                </a:lnTo>
                <a:lnTo>
                  <a:pt x="6102137" y="3435348"/>
                </a:lnTo>
                <a:lnTo>
                  <a:pt x="4575174" y="3435348"/>
                </a:lnTo>
                <a:lnTo>
                  <a:pt x="4575174" y="3435349"/>
                </a:lnTo>
                <a:lnTo>
                  <a:pt x="0" y="3438524"/>
                </a:lnTo>
                <a:close/>
              </a:path>
            </a:pathLst>
          </a:custGeom>
          <a:pattFill prst="pct80">
            <a:fgClr>
              <a:schemeClr val="bg1"/>
            </a:fgClr>
            <a:bgClr>
              <a:schemeClr val="bg1">
                <a:lumMod val="85000"/>
              </a:schemeClr>
            </a:bgClr>
          </a:pattFill>
        </p:spPr>
        <p:txBody>
          <a:bodyPr wrap="square" anchor="ctr">
            <a:noAutofit/>
          </a:bodyP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Tree>
    <p:extLst>
      <p:ext uri="{BB962C8B-B14F-4D97-AF65-F5344CB8AC3E}">
        <p14:creationId xmlns:p14="http://schemas.microsoft.com/office/powerpoint/2010/main" val="338481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1 Citat">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Kombinationstegning 1">
            <a:extLst>
              <a:ext uri="{FF2B5EF4-FFF2-40B4-BE49-F238E27FC236}">
                <a16:creationId xmlns:a16="http://schemas.microsoft.com/office/drawing/2014/main" id="{1DCA85E2-27DC-FA9D-DFF8-66C00F3BE320}"/>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rgbClr val="FFFFFF"/>
          </a:solidFill>
          <a:ln w="6350" cap="flat">
            <a:noFill/>
            <a:prstDash val="solid"/>
            <a:miter/>
          </a:ln>
        </p:spPr>
        <p:txBody>
          <a:bodyPr rtlCol="0" anchor="ctr"/>
          <a:lstStyle/>
          <a:p>
            <a:endParaRPr lang="da-DK"/>
          </a:p>
        </p:txBody>
      </p:sp>
      <p:grpSp>
        <p:nvGrpSpPr>
          <p:cNvPr id="3" name="Grafik 18">
            <a:extLst>
              <a:ext uri="{FF2B5EF4-FFF2-40B4-BE49-F238E27FC236}">
                <a16:creationId xmlns:a16="http://schemas.microsoft.com/office/drawing/2014/main" id="{CB6167A3-3EF6-33CC-E463-0FCFC52042A0}"/>
              </a:ext>
            </a:extLst>
          </p:cNvPr>
          <p:cNvGrpSpPr/>
          <p:nvPr userDrawn="1"/>
        </p:nvGrpSpPr>
        <p:grpSpPr>
          <a:xfrm>
            <a:off x="508490" y="6168404"/>
            <a:ext cx="2539509" cy="313606"/>
            <a:chOff x="1968500" y="2918786"/>
            <a:chExt cx="8253911" cy="1019281"/>
          </a:xfrm>
          <a:solidFill>
            <a:schemeClr val="bg1"/>
          </a:solidFill>
        </p:grpSpPr>
        <p:sp>
          <p:nvSpPr>
            <p:cNvPr id="6" name="Kombinationstegning 5">
              <a:extLst>
                <a:ext uri="{FF2B5EF4-FFF2-40B4-BE49-F238E27FC236}">
                  <a16:creationId xmlns:a16="http://schemas.microsoft.com/office/drawing/2014/main" id="{8A97E603-D018-4018-7824-512360F2130B}"/>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7" name="Kombinationstegning 6">
              <a:extLst>
                <a:ext uri="{FF2B5EF4-FFF2-40B4-BE49-F238E27FC236}">
                  <a16:creationId xmlns:a16="http://schemas.microsoft.com/office/drawing/2014/main" id="{F99B800B-2245-D2B7-666A-9AE15FB46BE4}"/>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8" name="Kombinationstegning 7">
              <a:extLst>
                <a:ext uri="{FF2B5EF4-FFF2-40B4-BE49-F238E27FC236}">
                  <a16:creationId xmlns:a16="http://schemas.microsoft.com/office/drawing/2014/main" id="{3C44B7E7-6F9E-A966-C147-6235FF25B42F}"/>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5F8A122B-C6B3-FF29-D731-14AC42367367}"/>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958E4091-CCF2-45FC-12E5-75800EA4908C}"/>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8BB04D14-4670-6CFC-A209-4F756148AD89}"/>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136DD80F-F7A4-9129-3FBF-4B004270F068}"/>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F3616F48-0680-D581-36A8-53499632E657}"/>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393899D8-6D39-8542-13C3-B43BE621BAD0}"/>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C5181EED-F3D2-EDC3-2B74-B358ECCACBAC}"/>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D99E2B5B-65C0-7E38-D8A5-B70E92B1E90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FA97D4CC-3643-012D-15D7-3876696E81B6}"/>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A7352612-0AB4-10EB-DC4C-47BA0F04E006}"/>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6" name="Kombinationstegning 35">
              <a:extLst>
                <a:ext uri="{FF2B5EF4-FFF2-40B4-BE49-F238E27FC236}">
                  <a16:creationId xmlns:a16="http://schemas.microsoft.com/office/drawing/2014/main" id="{8EE2BFF6-5EF1-9BAC-6ECC-D752AC02C358}"/>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7" name="Pladsholder til tekst 25">
            <a:extLst>
              <a:ext uri="{FF2B5EF4-FFF2-40B4-BE49-F238E27FC236}">
                <a16:creationId xmlns:a16="http://schemas.microsoft.com/office/drawing/2014/main" id="{CF9639C6-7FA7-2DAC-76EA-C363F248780F}"/>
              </a:ext>
            </a:extLst>
          </p:cNvPr>
          <p:cNvSpPr>
            <a:spLocks noGrp="1"/>
          </p:cNvSpPr>
          <p:nvPr>
            <p:ph type="body" sz="quarter" idx="10" hasCustomPrompt="1"/>
          </p:nvPr>
        </p:nvSpPr>
        <p:spPr>
          <a:xfrm>
            <a:off x="633506" y="1773935"/>
            <a:ext cx="10924988" cy="2751985"/>
          </a:xfrm>
          <a:prstGeom prst="rect">
            <a:avLst/>
          </a:prstGeom>
        </p:spPr>
        <p:txBody>
          <a:bodyPr anchor="ctr"/>
          <a:lstStyle>
            <a:lvl1pPr marL="0" indent="0" algn="ctr">
              <a:lnSpc>
                <a:spcPts val="7500"/>
              </a:lnSpc>
              <a:spcBef>
                <a:spcPts val="0"/>
              </a:spcBef>
              <a:buNone/>
              <a:defRPr sz="8000" b="1" i="0" cap="all" baseline="0">
                <a:solidFill>
                  <a:schemeClr val="bg1"/>
                </a:solidFill>
                <a:latin typeface="Franklin Gothic Heavy" panose="020B0603020102020204" pitchFamily="34" charset="0"/>
              </a:defRPr>
            </a:lvl1pPr>
            <a:lvl2pPr marL="457200" indent="0" algn="ctr">
              <a:lnSpc>
                <a:spcPts val="7500"/>
              </a:lnSpc>
              <a:spcBef>
                <a:spcPts val="0"/>
              </a:spcBef>
              <a:buNone/>
              <a:defRPr sz="8000" b="1" i="0" cap="all" baseline="0">
                <a:solidFill>
                  <a:schemeClr val="bg1"/>
                </a:solidFill>
                <a:latin typeface="Franklin Gothic Heavy" panose="020B0603020102020204" pitchFamily="34" charset="0"/>
              </a:defRPr>
            </a:lvl2pPr>
            <a:lvl3pPr marL="914400" indent="0" algn="ctr">
              <a:lnSpc>
                <a:spcPts val="7500"/>
              </a:lnSpc>
              <a:spcBef>
                <a:spcPts val="0"/>
              </a:spcBef>
              <a:buNone/>
              <a:defRPr sz="8000" b="1" i="0" cap="all" baseline="0">
                <a:solidFill>
                  <a:schemeClr val="bg1"/>
                </a:solidFill>
                <a:latin typeface="Franklin Gothic Heavy" panose="020B0603020102020204" pitchFamily="34" charset="0"/>
              </a:defRPr>
            </a:lvl3pPr>
            <a:lvl4pPr marL="1371600" indent="0" algn="ctr">
              <a:lnSpc>
                <a:spcPts val="7500"/>
              </a:lnSpc>
              <a:spcBef>
                <a:spcPts val="0"/>
              </a:spcBef>
              <a:buNone/>
              <a:defRPr sz="8000" b="1" i="0" cap="all" baseline="0">
                <a:solidFill>
                  <a:schemeClr val="bg1"/>
                </a:solidFill>
                <a:latin typeface="Franklin Gothic Heavy" panose="020B0603020102020204" pitchFamily="34" charset="0"/>
              </a:defRPr>
            </a:lvl4pPr>
            <a:lvl5pPr marL="1828800" indent="0" algn="ctr">
              <a:lnSpc>
                <a:spcPts val="7500"/>
              </a:lnSpc>
              <a:spcBef>
                <a:spcPts val="0"/>
              </a:spcBef>
              <a:buNone/>
              <a:defRPr sz="8000" b="1" i="0" cap="all" baseline="0">
                <a:solidFill>
                  <a:schemeClr val="bg1"/>
                </a:solidFill>
                <a:latin typeface="Franklin Gothic Heavy" panose="020B0603020102020204" pitchFamily="34" charset="0"/>
              </a:defRPr>
            </a:lvl5pPr>
          </a:lstStyle>
          <a:p>
            <a:pPr lvl="0"/>
            <a:r>
              <a:rPr lang="da-DK" dirty="0"/>
              <a:t>Indsæt inspirerende</a:t>
            </a:r>
            <a:br>
              <a:rPr lang="da-DK" dirty="0"/>
            </a:br>
            <a:r>
              <a:rPr lang="da-DK" dirty="0"/>
              <a:t>citat her…</a:t>
            </a:r>
          </a:p>
        </p:txBody>
      </p:sp>
    </p:spTree>
    <p:extLst>
      <p:ext uri="{BB962C8B-B14F-4D97-AF65-F5344CB8AC3E}">
        <p14:creationId xmlns:p14="http://schemas.microsoft.com/office/powerpoint/2010/main" val="314206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dhold - 2 spalter">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B452FFE-3F0E-3D4F-8D68-B0EF6C8CD5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Pladsholder til tekst 3">
            <a:extLst>
              <a:ext uri="{FF2B5EF4-FFF2-40B4-BE49-F238E27FC236}">
                <a16:creationId xmlns:a16="http://schemas.microsoft.com/office/drawing/2014/main" id="{E0DBA958-11EE-8D44-B57F-52E0879CCF41}"/>
              </a:ext>
            </a:extLst>
          </p:cNvPr>
          <p:cNvSpPr>
            <a:spLocks noGrp="1"/>
          </p:cNvSpPr>
          <p:nvPr>
            <p:ph type="body" sz="quarter" idx="12" hasCustomPrompt="1"/>
          </p:nvPr>
        </p:nvSpPr>
        <p:spPr>
          <a:xfrm>
            <a:off x="676220" y="779881"/>
            <a:ext cx="10840567" cy="467577"/>
          </a:xfrm>
          <a:prstGeom prst="rect">
            <a:avLst/>
          </a:prstGeom>
        </p:spPr>
        <p:txBody>
          <a:bodyPr/>
          <a:lstStyle>
            <a:lvl1pPr marL="0" indent="0">
              <a:lnSpc>
                <a:spcPts val="3600"/>
              </a:lnSpc>
              <a:spcBef>
                <a:spcPts val="0"/>
              </a:spcBef>
              <a:buNone/>
              <a:defRPr sz="3600" b="1" i="0" spc="150" baseline="0">
                <a:solidFill>
                  <a:schemeClr val="tx2"/>
                </a:solidFill>
                <a:latin typeface="Corbel" panose="020B0503020204020204" pitchFamily="34" charset="0"/>
              </a:defRPr>
            </a:lvl1pPr>
            <a:lvl2pPr marL="457200" indent="0">
              <a:buNone/>
              <a:defRPr b="1" i="0">
                <a:latin typeface="Corbel" panose="020B0503020204020204" pitchFamily="34" charset="0"/>
              </a:defRPr>
            </a:lvl2pPr>
            <a:lvl3pPr marL="914400" indent="0">
              <a:buNone/>
              <a:defRPr b="1" i="0">
                <a:latin typeface="Corbel" panose="020B0503020204020204" pitchFamily="34" charset="0"/>
              </a:defRPr>
            </a:lvl3pPr>
            <a:lvl4pPr marL="1371600" indent="0">
              <a:buNone/>
              <a:defRPr b="1" i="0">
                <a:latin typeface="Corbel" panose="020B0503020204020204" pitchFamily="34" charset="0"/>
              </a:defRPr>
            </a:lvl4pPr>
            <a:lvl5pPr marL="1828800" indent="0">
              <a:buNone/>
              <a:defRPr b="1" i="0">
                <a:latin typeface="Corbel" panose="020B0503020204020204" pitchFamily="34" charset="0"/>
              </a:defRPr>
            </a:lvl5pPr>
          </a:lstStyle>
          <a:p>
            <a:pPr lvl="0"/>
            <a:r>
              <a:rPr lang="da-DK" dirty="0"/>
              <a:t>INDSÆT TITEL</a:t>
            </a:r>
          </a:p>
        </p:txBody>
      </p:sp>
      <p:sp>
        <p:nvSpPr>
          <p:cNvPr id="11" name="Pladsholder til tekst 8">
            <a:extLst>
              <a:ext uri="{FF2B5EF4-FFF2-40B4-BE49-F238E27FC236}">
                <a16:creationId xmlns:a16="http://schemas.microsoft.com/office/drawing/2014/main" id="{63047E8C-7344-8943-8B0A-EF9ADE650CBE}"/>
              </a:ext>
            </a:extLst>
          </p:cNvPr>
          <p:cNvSpPr>
            <a:spLocks noGrp="1"/>
          </p:cNvSpPr>
          <p:nvPr>
            <p:ph type="body" sz="quarter" idx="14" hasCustomPrompt="1"/>
          </p:nvPr>
        </p:nvSpPr>
        <p:spPr>
          <a:xfrm>
            <a:off x="670165" y="1409628"/>
            <a:ext cx="10847641" cy="3767929"/>
          </a:xfrm>
          <a:prstGeom prst="rect">
            <a:avLst/>
          </a:prstGeom>
        </p:spPr>
        <p:txBody>
          <a:bodyPr numCol="2" spcCol="504000"/>
          <a:lstStyle>
            <a:lvl1pPr marL="0" indent="0" defTabSz="734400">
              <a:lnSpc>
                <a:spcPct val="100000"/>
              </a:lnSpc>
              <a:spcBef>
                <a:spcPts val="0"/>
              </a:spcBef>
              <a:buClr>
                <a:schemeClr val="tx2"/>
              </a:buClr>
              <a:buSzPct val="80000"/>
              <a:buFont typeface="Arial" panose="020B0604020202020204" pitchFamily="34" charset="0"/>
              <a:buNone/>
              <a:tabLst/>
              <a:defRPr sz="2200" b="0" i="0">
                <a:solidFill>
                  <a:schemeClr val="tx1"/>
                </a:solidFill>
                <a:latin typeface="Corbel" panose="020B0503020204020204" pitchFamily="34" charset="0"/>
              </a:defRPr>
            </a:lvl1pPr>
            <a:lvl2pPr marL="457200" indent="0">
              <a:buNone/>
              <a:defRPr sz="2200" b="0" i="0">
                <a:solidFill>
                  <a:schemeClr val="accent3"/>
                </a:solidFill>
                <a:latin typeface="Corbel" panose="020B0503020204020204" pitchFamily="34" charset="0"/>
              </a:defRPr>
            </a:lvl2pPr>
            <a:lvl3pPr marL="914400" indent="0">
              <a:buNone/>
              <a:defRPr sz="2200" b="0" i="0">
                <a:solidFill>
                  <a:schemeClr val="accent3"/>
                </a:solidFill>
                <a:latin typeface="Corbel" panose="020B0503020204020204" pitchFamily="34" charset="0"/>
              </a:defRPr>
            </a:lvl3pPr>
            <a:lvl4pPr marL="1371600" indent="0">
              <a:buNone/>
              <a:defRPr sz="2200" b="0" i="0">
                <a:solidFill>
                  <a:schemeClr val="accent3"/>
                </a:solidFill>
                <a:latin typeface="Corbel" panose="020B0503020204020204" pitchFamily="34" charset="0"/>
              </a:defRPr>
            </a:lvl4pPr>
            <a:lvl5pPr marL="1828800" indent="0">
              <a:buNone/>
              <a:defRPr sz="2200" b="0" i="0">
                <a:solidFill>
                  <a:schemeClr val="accent3"/>
                </a:solidFill>
                <a:latin typeface="Corbel" panose="020B0503020204020204" pitchFamily="34" charset="0"/>
              </a:defRPr>
            </a:lvl5pPr>
          </a:lstStyle>
          <a:p>
            <a:pPr lvl="0"/>
            <a:r>
              <a:rPr lang="da-DK" dirty="0"/>
              <a:t>Indsæt brødtekst her</a:t>
            </a:r>
            <a:br>
              <a:rPr lang="da-DK" dirty="0"/>
            </a:br>
            <a:br>
              <a:rPr lang="da-DK" dirty="0"/>
            </a:br>
            <a:br>
              <a:rPr lang="da-DK" dirty="0"/>
            </a:br>
            <a:br>
              <a:rPr lang="da-DK" dirty="0"/>
            </a:br>
            <a:br>
              <a:rPr lang="da-DK" dirty="0"/>
            </a:br>
            <a:br>
              <a:rPr lang="da-DK" dirty="0"/>
            </a:br>
            <a:br>
              <a:rPr lang="da-DK" dirty="0"/>
            </a:br>
            <a:br>
              <a:rPr lang="da-DK" dirty="0"/>
            </a:br>
            <a:br>
              <a:rPr lang="da-DK" dirty="0"/>
            </a:br>
            <a:br>
              <a:rPr lang="da-DK" dirty="0"/>
            </a:br>
            <a:r>
              <a:rPr lang="da-DK" dirty="0"/>
              <a:t>Indsæt brødtekst her</a:t>
            </a:r>
          </a:p>
        </p:txBody>
      </p:sp>
    </p:spTree>
    <p:extLst>
      <p:ext uri="{BB962C8B-B14F-4D97-AF65-F5344CB8AC3E}">
        <p14:creationId xmlns:p14="http://schemas.microsoft.com/office/powerpoint/2010/main" val="998880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1 Rubrik + punktopstilling">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bg1"/>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rgbClr val="FFFFFF"/>
          </a:solidFill>
          <a:ln w="6350" cap="flat">
            <a:noFill/>
            <a:prstDash val="solid"/>
            <a:miter/>
          </a:ln>
        </p:spPr>
        <p:txBody>
          <a:bodyPr rtlCol="0" anchor="ctr"/>
          <a:lstStyle/>
          <a:p>
            <a:endParaRPr lang="da-DK"/>
          </a:p>
        </p:txBody>
      </p:sp>
      <p:sp>
        <p:nvSpPr>
          <p:cNvPr id="4" name="Pladsholder til tekst 25">
            <a:extLst>
              <a:ext uri="{FF2B5EF4-FFF2-40B4-BE49-F238E27FC236}">
                <a16:creationId xmlns:a16="http://schemas.microsoft.com/office/drawing/2014/main" id="{FA7D7605-6204-E4F9-3DC1-8FFBB8276F5E}"/>
              </a:ext>
            </a:extLst>
          </p:cNvPr>
          <p:cNvSpPr>
            <a:spLocks noGrp="1"/>
          </p:cNvSpPr>
          <p:nvPr>
            <p:ph type="body" sz="quarter" idx="10" hasCustomPrompt="1"/>
          </p:nvPr>
        </p:nvSpPr>
        <p:spPr>
          <a:xfrm>
            <a:off x="668192" y="813549"/>
            <a:ext cx="10848468" cy="423580"/>
          </a:xfrm>
          <a:prstGeom prst="rect">
            <a:avLst/>
          </a:prstGeom>
        </p:spPr>
        <p:txBody>
          <a:bodyPr anchor="t"/>
          <a:lstStyle>
            <a:lvl1pPr marL="0" indent="0">
              <a:lnSpc>
                <a:spcPts val="3300"/>
              </a:lnSpc>
              <a:spcBef>
                <a:spcPts val="0"/>
              </a:spcBef>
              <a:buNone/>
              <a:defRPr sz="3600" b="1" i="0" cap="all" baseline="0">
                <a:solidFill>
                  <a:schemeClr val="bg1"/>
                </a:solidFill>
                <a:latin typeface="Franklin Gothic Heavy" panose="020B0603020102020204" pitchFamily="34" charset="0"/>
              </a:defRPr>
            </a:lvl1pPr>
            <a:lvl2pPr marL="457200" indent="0">
              <a:lnSpc>
                <a:spcPts val="3300"/>
              </a:lnSpc>
              <a:spcBef>
                <a:spcPts val="0"/>
              </a:spcBef>
              <a:buNone/>
              <a:defRPr sz="3600" b="1" i="0" cap="all" baseline="0">
                <a:solidFill>
                  <a:schemeClr val="bg1"/>
                </a:solidFill>
                <a:latin typeface="Franklin Gothic Heavy" panose="020B0603020102020204" pitchFamily="34" charset="0"/>
              </a:defRPr>
            </a:lvl2pPr>
            <a:lvl3pPr marL="914400" indent="0">
              <a:lnSpc>
                <a:spcPts val="3300"/>
              </a:lnSpc>
              <a:spcBef>
                <a:spcPts val="0"/>
              </a:spcBef>
              <a:buNone/>
              <a:defRPr sz="3600" b="1" i="0" cap="all" baseline="0">
                <a:solidFill>
                  <a:schemeClr val="bg1"/>
                </a:solidFill>
                <a:latin typeface="Franklin Gothic Heavy" panose="020B0603020102020204" pitchFamily="34" charset="0"/>
              </a:defRPr>
            </a:lvl3pPr>
            <a:lvl4pPr marL="1371600" indent="0">
              <a:lnSpc>
                <a:spcPts val="3300"/>
              </a:lnSpc>
              <a:spcBef>
                <a:spcPts val="0"/>
              </a:spcBef>
              <a:buNone/>
              <a:defRPr sz="3600" b="1" i="0" cap="all" baseline="0">
                <a:solidFill>
                  <a:schemeClr val="bg1"/>
                </a:solidFill>
                <a:latin typeface="Franklin Gothic Heavy" panose="020B0603020102020204" pitchFamily="34" charset="0"/>
              </a:defRPr>
            </a:lvl4pPr>
            <a:lvl5pPr marL="1828800" indent="0">
              <a:lnSpc>
                <a:spcPts val="3300"/>
              </a:lnSpc>
              <a:spcBef>
                <a:spcPts val="0"/>
              </a:spcBef>
              <a:buNone/>
              <a:defRPr sz="3600" b="1" i="0" cap="all" baseline="0">
                <a:solidFill>
                  <a:schemeClr val="bg1"/>
                </a:solidFill>
                <a:latin typeface="Franklin Gothic Heavy" panose="020B0603020102020204" pitchFamily="34" charset="0"/>
              </a:defRPr>
            </a:lvl5pPr>
          </a:lstStyle>
          <a:p>
            <a:pPr lvl="0"/>
            <a:r>
              <a:rPr lang="da-DK" dirty="0"/>
              <a:t>Indsæt rubrik for dine punkter her…</a:t>
            </a:r>
          </a:p>
        </p:txBody>
      </p:sp>
      <p:sp>
        <p:nvSpPr>
          <p:cNvPr id="5" name="Pladsholder til tekst 4">
            <a:extLst>
              <a:ext uri="{FF2B5EF4-FFF2-40B4-BE49-F238E27FC236}">
                <a16:creationId xmlns:a16="http://schemas.microsoft.com/office/drawing/2014/main" id="{844B77F6-5E9C-340B-D880-8666F626F5FA}"/>
              </a:ext>
            </a:extLst>
          </p:cNvPr>
          <p:cNvSpPr>
            <a:spLocks noGrp="1"/>
          </p:cNvSpPr>
          <p:nvPr>
            <p:ph type="body" sz="quarter" idx="13" hasCustomPrompt="1"/>
          </p:nvPr>
        </p:nvSpPr>
        <p:spPr>
          <a:xfrm>
            <a:off x="674168" y="1396730"/>
            <a:ext cx="10848468" cy="4316776"/>
          </a:xfrm>
          <a:prstGeom prst="rect">
            <a:avLst/>
          </a:prstGeom>
        </p:spPr>
        <p:txBody>
          <a:bodyPr lIns="90000" numCol="1" spcCol="504000"/>
          <a:lstStyle>
            <a:lvl1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bg1"/>
                </a:solidFill>
                <a:latin typeface="Franklin Gothic Book" panose="020B0503020102020204" pitchFamily="34" charset="0"/>
              </a:defRPr>
            </a:lvl1pPr>
            <a:lvl2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bg1"/>
                </a:solidFill>
                <a:latin typeface="Franklin Gothic Book" panose="020B0503020102020204" pitchFamily="34" charset="0"/>
              </a:defRPr>
            </a:lvl2pPr>
            <a:lvl3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bg1"/>
                </a:solidFill>
                <a:latin typeface="Franklin Gothic Book" panose="020B0503020102020204" pitchFamily="34" charset="0"/>
              </a:defRPr>
            </a:lvl3pPr>
            <a:lvl4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bg1"/>
                </a:solidFill>
                <a:latin typeface="Franklin Gothic Book" panose="020B0503020102020204" pitchFamily="34" charset="0"/>
              </a:defRPr>
            </a:lvl4pPr>
            <a:lvl5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bg1"/>
                </a:solidFill>
                <a:latin typeface="Franklin Gothic Book" panose="020B0503020102020204" pitchFamily="34" charset="0"/>
              </a:defRPr>
            </a:lvl5pPr>
          </a:lstStyle>
          <a:p>
            <a:pPr lvl="0"/>
            <a:r>
              <a:rPr lang="da-DK" dirty="0"/>
              <a:t>Indsæt punkter her…</a:t>
            </a:r>
          </a:p>
        </p:txBody>
      </p:sp>
    </p:spTree>
    <p:extLst>
      <p:ext uri="{BB962C8B-B14F-4D97-AF65-F5344CB8AC3E}">
        <p14:creationId xmlns:p14="http://schemas.microsoft.com/office/powerpoint/2010/main" val="27025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2 Rubrik + punktopstilling">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tx2"/>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chemeClr val="tx2"/>
          </a:solidFill>
          <a:ln w="6350" cap="flat">
            <a:noFill/>
            <a:prstDash val="solid"/>
            <a:miter/>
          </a:ln>
        </p:spPr>
        <p:txBody>
          <a:bodyPr rtlCol="0" anchor="ctr"/>
          <a:lstStyle/>
          <a:p>
            <a:endParaRPr lang="da-DK"/>
          </a:p>
        </p:txBody>
      </p:sp>
      <p:sp>
        <p:nvSpPr>
          <p:cNvPr id="2" name="Pladsholder til tekst 25">
            <a:extLst>
              <a:ext uri="{FF2B5EF4-FFF2-40B4-BE49-F238E27FC236}">
                <a16:creationId xmlns:a16="http://schemas.microsoft.com/office/drawing/2014/main" id="{068232CF-A617-419B-37A2-4567B7F64CA2}"/>
              </a:ext>
            </a:extLst>
          </p:cNvPr>
          <p:cNvSpPr>
            <a:spLocks noGrp="1"/>
          </p:cNvSpPr>
          <p:nvPr>
            <p:ph type="body" sz="quarter" idx="10" hasCustomPrompt="1"/>
          </p:nvPr>
        </p:nvSpPr>
        <p:spPr>
          <a:xfrm>
            <a:off x="668192" y="813549"/>
            <a:ext cx="10848468" cy="423580"/>
          </a:xfrm>
          <a:prstGeom prst="rect">
            <a:avLst/>
          </a:prstGeom>
        </p:spPr>
        <p:txBody>
          <a:bodyPr anchor="t"/>
          <a:lstStyle>
            <a:lvl1pPr marL="0" indent="0">
              <a:lnSpc>
                <a:spcPts val="3300"/>
              </a:lnSpc>
              <a:spcBef>
                <a:spcPts val="0"/>
              </a:spcBef>
              <a:buNone/>
              <a:defRPr sz="3600" b="1" i="0" cap="all" baseline="0">
                <a:solidFill>
                  <a:schemeClr val="tx2"/>
                </a:solidFill>
                <a:latin typeface="Franklin Gothic Demi" panose="020B0703020102020204" pitchFamily="34" charset="0"/>
              </a:defRPr>
            </a:lvl1pPr>
            <a:lvl2pPr marL="457200" indent="0">
              <a:lnSpc>
                <a:spcPts val="3300"/>
              </a:lnSpc>
              <a:spcBef>
                <a:spcPts val="0"/>
              </a:spcBef>
              <a:buNone/>
              <a:defRPr sz="3600" b="1" i="0" cap="all" baseline="0">
                <a:solidFill>
                  <a:schemeClr val="tx2"/>
                </a:solidFill>
                <a:latin typeface="Franklin Gothic Heavy" panose="020B0603020102020204" pitchFamily="34" charset="0"/>
              </a:defRPr>
            </a:lvl2pPr>
            <a:lvl3pPr marL="914400" indent="0">
              <a:lnSpc>
                <a:spcPts val="3300"/>
              </a:lnSpc>
              <a:spcBef>
                <a:spcPts val="0"/>
              </a:spcBef>
              <a:buNone/>
              <a:defRPr sz="3600" b="1" i="0" cap="all" baseline="0">
                <a:solidFill>
                  <a:schemeClr val="tx2"/>
                </a:solidFill>
                <a:latin typeface="Franklin Gothic Heavy" panose="020B0603020102020204" pitchFamily="34" charset="0"/>
              </a:defRPr>
            </a:lvl3pPr>
            <a:lvl4pPr marL="1371600" indent="0">
              <a:lnSpc>
                <a:spcPts val="3300"/>
              </a:lnSpc>
              <a:spcBef>
                <a:spcPts val="0"/>
              </a:spcBef>
              <a:buNone/>
              <a:defRPr sz="3600" b="1" i="0" cap="all" baseline="0">
                <a:solidFill>
                  <a:schemeClr val="tx2"/>
                </a:solidFill>
                <a:latin typeface="Franklin Gothic Heavy" panose="020B0603020102020204" pitchFamily="34" charset="0"/>
              </a:defRPr>
            </a:lvl4pPr>
            <a:lvl5pPr marL="1828800" indent="0">
              <a:lnSpc>
                <a:spcPts val="3300"/>
              </a:lnSpc>
              <a:spcBef>
                <a:spcPts val="0"/>
              </a:spcBef>
              <a:buNone/>
              <a:defRPr sz="3600" b="1" i="0" cap="all" baseline="0">
                <a:solidFill>
                  <a:schemeClr val="tx2"/>
                </a:solidFill>
                <a:latin typeface="Franklin Gothic Heavy" panose="020B0603020102020204" pitchFamily="34" charset="0"/>
              </a:defRPr>
            </a:lvl5pPr>
          </a:lstStyle>
          <a:p>
            <a:pPr lvl="0"/>
            <a:r>
              <a:rPr lang="da-DK" dirty="0"/>
              <a:t>Indsæt rubrik for dine punkter her…</a:t>
            </a:r>
          </a:p>
        </p:txBody>
      </p:sp>
      <p:sp>
        <p:nvSpPr>
          <p:cNvPr id="3" name="Pladsholder til tekst 4">
            <a:extLst>
              <a:ext uri="{FF2B5EF4-FFF2-40B4-BE49-F238E27FC236}">
                <a16:creationId xmlns:a16="http://schemas.microsoft.com/office/drawing/2014/main" id="{72E7C33F-036D-4E67-297E-68F8E336B67F}"/>
              </a:ext>
            </a:extLst>
          </p:cNvPr>
          <p:cNvSpPr>
            <a:spLocks noGrp="1"/>
          </p:cNvSpPr>
          <p:nvPr>
            <p:ph type="body" sz="quarter" idx="13" hasCustomPrompt="1"/>
          </p:nvPr>
        </p:nvSpPr>
        <p:spPr>
          <a:xfrm>
            <a:off x="674168" y="1396730"/>
            <a:ext cx="10848468" cy="4316776"/>
          </a:xfrm>
          <a:prstGeom prst="rect">
            <a:avLst/>
          </a:prstGeom>
        </p:spPr>
        <p:txBody>
          <a:bodyPr lIns="90000" numCol="1" spcCol="504000"/>
          <a:lstStyle>
            <a:lvl1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tx2"/>
                </a:solidFill>
                <a:latin typeface="Franklin Gothic Book" panose="020B0503020102020204" pitchFamily="34" charset="0"/>
              </a:defRPr>
            </a:lvl1pPr>
            <a:lvl2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tx2"/>
                </a:solidFill>
                <a:latin typeface="Franklin Gothic Book" panose="020B0503020102020204" pitchFamily="34" charset="0"/>
              </a:defRPr>
            </a:lvl2pPr>
            <a:lvl3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tx2"/>
                </a:solidFill>
                <a:latin typeface="Franklin Gothic Book" panose="020B0503020102020204" pitchFamily="34" charset="0"/>
              </a:defRPr>
            </a:lvl3pPr>
            <a:lvl4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tx2"/>
                </a:solidFill>
                <a:latin typeface="Franklin Gothic Book" panose="020B0503020102020204" pitchFamily="34" charset="0"/>
              </a:defRPr>
            </a:lvl4pPr>
            <a:lvl5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tx2"/>
                </a:solidFill>
                <a:latin typeface="Franklin Gothic Book" panose="020B0503020102020204" pitchFamily="34" charset="0"/>
              </a:defRPr>
            </a:lvl5pPr>
          </a:lstStyle>
          <a:p>
            <a:pPr lvl="0"/>
            <a:r>
              <a:rPr lang="da-DK" dirty="0"/>
              <a:t>Indsæt punkter her…</a:t>
            </a:r>
          </a:p>
        </p:txBody>
      </p:sp>
    </p:spTree>
    <p:extLst>
      <p:ext uri="{BB962C8B-B14F-4D97-AF65-F5344CB8AC3E}">
        <p14:creationId xmlns:p14="http://schemas.microsoft.com/office/powerpoint/2010/main" val="297713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3 Rubrik + punktopstilling">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bg1"/>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rgbClr val="FFFFFF"/>
          </a:solidFill>
          <a:ln w="6350" cap="flat">
            <a:noFill/>
            <a:prstDash val="solid"/>
            <a:miter/>
          </a:ln>
        </p:spPr>
        <p:txBody>
          <a:bodyPr rtlCol="0" anchor="ctr"/>
          <a:lstStyle/>
          <a:p>
            <a:endParaRPr lang="da-DK"/>
          </a:p>
        </p:txBody>
      </p:sp>
      <p:sp>
        <p:nvSpPr>
          <p:cNvPr id="2" name="Pladsholder til billede 38">
            <a:extLst>
              <a:ext uri="{FF2B5EF4-FFF2-40B4-BE49-F238E27FC236}">
                <a16:creationId xmlns:a16="http://schemas.microsoft.com/office/drawing/2014/main" id="{1A690551-0626-4259-3B9D-CAB2B7938461}"/>
              </a:ext>
            </a:extLst>
          </p:cNvPr>
          <p:cNvSpPr>
            <a:spLocks noGrp="1"/>
          </p:cNvSpPr>
          <p:nvPr>
            <p:ph type="pic" sz="quarter" idx="10" hasCustomPrompt="1"/>
          </p:nvPr>
        </p:nvSpPr>
        <p:spPr>
          <a:xfrm>
            <a:off x="6089863" y="0"/>
            <a:ext cx="6102137" cy="6861175"/>
          </a:xfrm>
          <a:custGeom>
            <a:avLst/>
            <a:gdLst>
              <a:gd name="connsiteX0" fmla="*/ 2032000 w 6102137"/>
              <a:gd name="connsiteY0" fmla="*/ 0 h 6861175"/>
              <a:gd name="connsiteX1" fmla="*/ 2158148 w 6102137"/>
              <a:gd name="connsiteY1" fmla="*/ 0 h 6861175"/>
              <a:gd name="connsiteX2" fmla="*/ 4575174 w 6102137"/>
              <a:gd name="connsiteY2" fmla="*/ 0 h 6861175"/>
              <a:gd name="connsiteX3" fmla="*/ 6102137 w 6102137"/>
              <a:gd name="connsiteY3" fmla="*/ 0 h 6861175"/>
              <a:gd name="connsiteX4" fmla="*/ 6102137 w 6102137"/>
              <a:gd name="connsiteY4" fmla="*/ 6857999 h 6861175"/>
              <a:gd name="connsiteX5" fmla="*/ 4575174 w 6102137"/>
              <a:gd name="connsiteY5" fmla="*/ 6857999 h 6861175"/>
              <a:gd name="connsiteX6" fmla="*/ 4575174 w 6102137"/>
              <a:gd name="connsiteY6" fmla="*/ 6858000 h 6861175"/>
              <a:gd name="connsiteX7" fmla="*/ 0 w 6102137"/>
              <a:gd name="connsiteY7" fmla="*/ 6861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137" h="6861175">
                <a:moveTo>
                  <a:pt x="2032000" y="0"/>
                </a:moveTo>
                <a:lnTo>
                  <a:pt x="2158148" y="0"/>
                </a:lnTo>
                <a:lnTo>
                  <a:pt x="4575174" y="0"/>
                </a:lnTo>
                <a:lnTo>
                  <a:pt x="6102137" y="0"/>
                </a:lnTo>
                <a:lnTo>
                  <a:pt x="6102137" y="6857999"/>
                </a:lnTo>
                <a:lnTo>
                  <a:pt x="4575174" y="6857999"/>
                </a:lnTo>
                <a:lnTo>
                  <a:pt x="4575174" y="6858000"/>
                </a:lnTo>
                <a:lnTo>
                  <a:pt x="0" y="6861175"/>
                </a:lnTo>
                <a:close/>
              </a:path>
            </a:pathLst>
          </a:custGeom>
          <a:pattFill prst="pct80">
            <a:fgClr>
              <a:schemeClr val="tx2"/>
            </a:fgClr>
            <a:bgClr>
              <a:schemeClr val="accent4"/>
            </a:bgClr>
          </a:pattFill>
        </p:spPr>
        <p:txBody>
          <a:bodyPr wrap="square" anchor="ctr">
            <a:noAutofit/>
          </a:bodyP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3" name="Pladsholder til tekst 25">
            <a:extLst>
              <a:ext uri="{FF2B5EF4-FFF2-40B4-BE49-F238E27FC236}">
                <a16:creationId xmlns:a16="http://schemas.microsoft.com/office/drawing/2014/main" id="{FE04BF2B-8FA1-B691-CA4C-1A43F1151091}"/>
              </a:ext>
            </a:extLst>
          </p:cNvPr>
          <p:cNvSpPr>
            <a:spLocks noGrp="1"/>
          </p:cNvSpPr>
          <p:nvPr>
            <p:ph type="body" sz="quarter" idx="11" hasCustomPrompt="1"/>
          </p:nvPr>
        </p:nvSpPr>
        <p:spPr>
          <a:xfrm>
            <a:off x="668192" y="813548"/>
            <a:ext cx="6537280" cy="862851"/>
          </a:xfrm>
          <a:prstGeom prst="rect">
            <a:avLst/>
          </a:prstGeom>
        </p:spPr>
        <p:txBody>
          <a:bodyPr anchor="t"/>
          <a:lstStyle>
            <a:lvl1pPr marL="0" indent="0">
              <a:lnSpc>
                <a:spcPts val="3300"/>
              </a:lnSpc>
              <a:spcBef>
                <a:spcPts val="0"/>
              </a:spcBef>
              <a:buNone/>
              <a:defRPr sz="3600" b="1" i="0" cap="all" baseline="0">
                <a:solidFill>
                  <a:schemeClr val="bg1"/>
                </a:solidFill>
                <a:latin typeface="Franklin Gothic Heavy" panose="020B0603020102020204" pitchFamily="34" charset="0"/>
              </a:defRPr>
            </a:lvl1pPr>
            <a:lvl2pPr marL="457200" indent="0">
              <a:lnSpc>
                <a:spcPts val="3300"/>
              </a:lnSpc>
              <a:spcBef>
                <a:spcPts val="0"/>
              </a:spcBef>
              <a:buNone/>
              <a:defRPr sz="3600" b="1" i="0" cap="all" baseline="0">
                <a:solidFill>
                  <a:schemeClr val="bg1"/>
                </a:solidFill>
                <a:latin typeface="Franklin Gothic Heavy" panose="020B0603020102020204" pitchFamily="34" charset="0"/>
              </a:defRPr>
            </a:lvl2pPr>
            <a:lvl3pPr marL="914400" indent="0">
              <a:lnSpc>
                <a:spcPts val="3300"/>
              </a:lnSpc>
              <a:spcBef>
                <a:spcPts val="0"/>
              </a:spcBef>
              <a:buNone/>
              <a:defRPr sz="3600" b="1" i="0" cap="all" baseline="0">
                <a:solidFill>
                  <a:schemeClr val="bg1"/>
                </a:solidFill>
                <a:latin typeface="Franklin Gothic Heavy" panose="020B0603020102020204" pitchFamily="34" charset="0"/>
              </a:defRPr>
            </a:lvl3pPr>
            <a:lvl4pPr marL="1371600" indent="0">
              <a:lnSpc>
                <a:spcPts val="3300"/>
              </a:lnSpc>
              <a:spcBef>
                <a:spcPts val="0"/>
              </a:spcBef>
              <a:buNone/>
              <a:defRPr sz="3600" b="1" i="0" cap="all" baseline="0">
                <a:solidFill>
                  <a:schemeClr val="bg1"/>
                </a:solidFill>
                <a:latin typeface="Franklin Gothic Heavy" panose="020B0603020102020204" pitchFamily="34" charset="0"/>
              </a:defRPr>
            </a:lvl4pPr>
            <a:lvl5pPr marL="1828800" indent="0">
              <a:lnSpc>
                <a:spcPts val="3300"/>
              </a:lnSpc>
              <a:spcBef>
                <a:spcPts val="0"/>
              </a:spcBef>
              <a:buNone/>
              <a:defRPr sz="3600" b="1" i="0" cap="all" baseline="0">
                <a:solidFill>
                  <a:schemeClr val="bg1"/>
                </a:solidFill>
                <a:latin typeface="Franklin Gothic Heavy" panose="020B0603020102020204" pitchFamily="34" charset="0"/>
              </a:defRPr>
            </a:lvl5pPr>
          </a:lstStyle>
          <a:p>
            <a:pPr lvl="0"/>
            <a:r>
              <a:rPr lang="da-DK" dirty="0"/>
              <a:t>Indsæt rubrik FOR</a:t>
            </a:r>
            <a:br>
              <a:rPr lang="da-DK" dirty="0"/>
            </a:br>
            <a:r>
              <a:rPr lang="da-DK" dirty="0"/>
              <a:t>dine Punkter her…</a:t>
            </a:r>
          </a:p>
        </p:txBody>
      </p:sp>
      <p:sp>
        <p:nvSpPr>
          <p:cNvPr id="6" name="Pladsholder til tekst 4">
            <a:extLst>
              <a:ext uri="{FF2B5EF4-FFF2-40B4-BE49-F238E27FC236}">
                <a16:creationId xmlns:a16="http://schemas.microsoft.com/office/drawing/2014/main" id="{6125A84A-F966-CBBD-6D09-48E756116472}"/>
              </a:ext>
            </a:extLst>
          </p:cNvPr>
          <p:cNvSpPr>
            <a:spLocks noGrp="1"/>
          </p:cNvSpPr>
          <p:nvPr>
            <p:ph type="body" sz="quarter" idx="13" hasCustomPrompt="1"/>
          </p:nvPr>
        </p:nvSpPr>
        <p:spPr>
          <a:xfrm>
            <a:off x="674168" y="1962912"/>
            <a:ext cx="5757112" cy="3750594"/>
          </a:xfrm>
          <a:prstGeom prst="rect">
            <a:avLst/>
          </a:prstGeom>
        </p:spPr>
        <p:txBody>
          <a:bodyPr lIns="90000" numCol="1" spcCol="504000"/>
          <a:lstStyle>
            <a:lvl1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bg1"/>
                </a:solidFill>
                <a:latin typeface="Franklin Gothic Book" panose="020B0503020102020204" pitchFamily="34" charset="0"/>
              </a:defRPr>
            </a:lvl1pPr>
            <a:lvl2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bg1"/>
                </a:solidFill>
                <a:latin typeface="Franklin Gothic Book" panose="020B0503020102020204" pitchFamily="34" charset="0"/>
              </a:defRPr>
            </a:lvl2pPr>
            <a:lvl3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bg1"/>
                </a:solidFill>
                <a:latin typeface="Franklin Gothic Book" panose="020B0503020102020204" pitchFamily="34" charset="0"/>
              </a:defRPr>
            </a:lvl3pPr>
            <a:lvl4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bg1"/>
                </a:solidFill>
                <a:latin typeface="Franklin Gothic Book" panose="020B0503020102020204" pitchFamily="34" charset="0"/>
              </a:defRPr>
            </a:lvl4pPr>
            <a:lvl5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bg1"/>
                </a:solidFill>
                <a:latin typeface="Franklin Gothic Book" panose="020B0503020102020204" pitchFamily="34" charset="0"/>
              </a:defRPr>
            </a:lvl5pPr>
          </a:lstStyle>
          <a:p>
            <a:pPr lvl="0"/>
            <a:r>
              <a:rPr lang="da-DK" dirty="0"/>
              <a:t>Indsæt punkter her…</a:t>
            </a:r>
          </a:p>
        </p:txBody>
      </p:sp>
    </p:spTree>
    <p:extLst>
      <p:ext uri="{BB962C8B-B14F-4D97-AF65-F5344CB8AC3E}">
        <p14:creationId xmlns:p14="http://schemas.microsoft.com/office/powerpoint/2010/main" val="230335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4 Rubrik + punktopstilling">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tx2"/>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chemeClr val="tx2"/>
          </a:solidFill>
          <a:ln w="6350" cap="flat">
            <a:noFill/>
            <a:prstDash val="solid"/>
            <a:miter/>
          </a:ln>
        </p:spPr>
        <p:txBody>
          <a:bodyPr rtlCol="0" anchor="ctr"/>
          <a:lstStyle/>
          <a:p>
            <a:endParaRPr lang="da-DK"/>
          </a:p>
        </p:txBody>
      </p:sp>
      <p:sp>
        <p:nvSpPr>
          <p:cNvPr id="4" name="Pladsholder til billede 38">
            <a:extLst>
              <a:ext uri="{FF2B5EF4-FFF2-40B4-BE49-F238E27FC236}">
                <a16:creationId xmlns:a16="http://schemas.microsoft.com/office/drawing/2014/main" id="{8547AA34-FE56-F17B-EF44-EB572E021926}"/>
              </a:ext>
            </a:extLst>
          </p:cNvPr>
          <p:cNvSpPr>
            <a:spLocks noGrp="1"/>
          </p:cNvSpPr>
          <p:nvPr>
            <p:ph type="pic" sz="quarter" idx="10" hasCustomPrompt="1"/>
          </p:nvPr>
        </p:nvSpPr>
        <p:spPr>
          <a:xfrm>
            <a:off x="6089863" y="0"/>
            <a:ext cx="6102137" cy="6861175"/>
          </a:xfrm>
          <a:custGeom>
            <a:avLst/>
            <a:gdLst>
              <a:gd name="connsiteX0" fmla="*/ 2032000 w 6102137"/>
              <a:gd name="connsiteY0" fmla="*/ 0 h 6861175"/>
              <a:gd name="connsiteX1" fmla="*/ 2158148 w 6102137"/>
              <a:gd name="connsiteY1" fmla="*/ 0 h 6861175"/>
              <a:gd name="connsiteX2" fmla="*/ 4575174 w 6102137"/>
              <a:gd name="connsiteY2" fmla="*/ 0 h 6861175"/>
              <a:gd name="connsiteX3" fmla="*/ 6102137 w 6102137"/>
              <a:gd name="connsiteY3" fmla="*/ 0 h 6861175"/>
              <a:gd name="connsiteX4" fmla="*/ 6102137 w 6102137"/>
              <a:gd name="connsiteY4" fmla="*/ 6857999 h 6861175"/>
              <a:gd name="connsiteX5" fmla="*/ 4575174 w 6102137"/>
              <a:gd name="connsiteY5" fmla="*/ 6857999 h 6861175"/>
              <a:gd name="connsiteX6" fmla="*/ 4575174 w 6102137"/>
              <a:gd name="connsiteY6" fmla="*/ 6858000 h 6861175"/>
              <a:gd name="connsiteX7" fmla="*/ 0 w 6102137"/>
              <a:gd name="connsiteY7" fmla="*/ 6861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137" h="6861175">
                <a:moveTo>
                  <a:pt x="2032000" y="0"/>
                </a:moveTo>
                <a:lnTo>
                  <a:pt x="2158148" y="0"/>
                </a:lnTo>
                <a:lnTo>
                  <a:pt x="4575174" y="0"/>
                </a:lnTo>
                <a:lnTo>
                  <a:pt x="6102137" y="0"/>
                </a:lnTo>
                <a:lnTo>
                  <a:pt x="6102137" y="6857999"/>
                </a:lnTo>
                <a:lnTo>
                  <a:pt x="4575174" y="6857999"/>
                </a:lnTo>
                <a:lnTo>
                  <a:pt x="4575174" y="6858000"/>
                </a:lnTo>
                <a:lnTo>
                  <a:pt x="0" y="6861175"/>
                </a:lnTo>
                <a:close/>
              </a:path>
            </a:pathLst>
          </a:custGeom>
          <a:pattFill prst="pct80">
            <a:fgClr>
              <a:schemeClr val="bg1"/>
            </a:fgClr>
            <a:bgClr>
              <a:schemeClr val="bg1">
                <a:lumMod val="85000"/>
              </a:schemeClr>
            </a:bgClr>
          </a:pattFill>
        </p:spPr>
        <p:txBody>
          <a:bodyPr wrap="square" anchor="ctr">
            <a:noAutofit/>
          </a:bodyP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5" name="Pladsholder til tekst 25">
            <a:extLst>
              <a:ext uri="{FF2B5EF4-FFF2-40B4-BE49-F238E27FC236}">
                <a16:creationId xmlns:a16="http://schemas.microsoft.com/office/drawing/2014/main" id="{BCD16F02-61F8-17C9-CAA7-FDC850B3E971}"/>
              </a:ext>
            </a:extLst>
          </p:cNvPr>
          <p:cNvSpPr>
            <a:spLocks noGrp="1"/>
          </p:cNvSpPr>
          <p:nvPr>
            <p:ph type="body" sz="quarter" idx="11" hasCustomPrompt="1"/>
          </p:nvPr>
        </p:nvSpPr>
        <p:spPr>
          <a:xfrm>
            <a:off x="668192" y="813548"/>
            <a:ext cx="6537280" cy="862851"/>
          </a:xfrm>
          <a:prstGeom prst="rect">
            <a:avLst/>
          </a:prstGeom>
        </p:spPr>
        <p:txBody>
          <a:bodyPr anchor="t"/>
          <a:lstStyle>
            <a:lvl1pPr marL="0" indent="0">
              <a:lnSpc>
                <a:spcPts val="3300"/>
              </a:lnSpc>
              <a:spcBef>
                <a:spcPts val="0"/>
              </a:spcBef>
              <a:buNone/>
              <a:defRPr sz="3600" b="1" i="0" cap="all" baseline="0">
                <a:solidFill>
                  <a:schemeClr val="tx2"/>
                </a:solidFill>
                <a:latin typeface="Franklin Gothic Demi" panose="020B0703020102020204" pitchFamily="34" charset="0"/>
              </a:defRPr>
            </a:lvl1pPr>
            <a:lvl2pPr marL="457200" indent="0">
              <a:lnSpc>
                <a:spcPts val="3300"/>
              </a:lnSpc>
              <a:spcBef>
                <a:spcPts val="0"/>
              </a:spcBef>
              <a:buNone/>
              <a:defRPr sz="3600" b="1" i="0" cap="all" baseline="0">
                <a:solidFill>
                  <a:schemeClr val="tx2"/>
                </a:solidFill>
                <a:latin typeface="Franklin Gothic Heavy" panose="020B0603020102020204" pitchFamily="34" charset="0"/>
              </a:defRPr>
            </a:lvl2pPr>
            <a:lvl3pPr marL="914400" indent="0">
              <a:lnSpc>
                <a:spcPts val="3300"/>
              </a:lnSpc>
              <a:spcBef>
                <a:spcPts val="0"/>
              </a:spcBef>
              <a:buNone/>
              <a:defRPr sz="3600" b="1" i="0" cap="all" baseline="0">
                <a:solidFill>
                  <a:schemeClr val="tx2"/>
                </a:solidFill>
                <a:latin typeface="Franklin Gothic Heavy" panose="020B0603020102020204" pitchFamily="34" charset="0"/>
              </a:defRPr>
            </a:lvl3pPr>
            <a:lvl4pPr marL="1371600" indent="0">
              <a:lnSpc>
                <a:spcPts val="3300"/>
              </a:lnSpc>
              <a:spcBef>
                <a:spcPts val="0"/>
              </a:spcBef>
              <a:buNone/>
              <a:defRPr sz="3600" b="1" i="0" cap="all" baseline="0">
                <a:solidFill>
                  <a:schemeClr val="tx2"/>
                </a:solidFill>
                <a:latin typeface="Franklin Gothic Heavy" panose="020B0603020102020204" pitchFamily="34" charset="0"/>
              </a:defRPr>
            </a:lvl4pPr>
            <a:lvl5pPr marL="1828800" indent="0">
              <a:lnSpc>
                <a:spcPts val="3300"/>
              </a:lnSpc>
              <a:spcBef>
                <a:spcPts val="0"/>
              </a:spcBef>
              <a:buNone/>
              <a:defRPr sz="3600" b="1" i="0" cap="all" baseline="0">
                <a:solidFill>
                  <a:schemeClr val="tx2"/>
                </a:solidFill>
                <a:latin typeface="Franklin Gothic Heavy" panose="020B0603020102020204" pitchFamily="34" charset="0"/>
              </a:defRPr>
            </a:lvl5pPr>
          </a:lstStyle>
          <a:p>
            <a:pPr lvl="0"/>
            <a:r>
              <a:rPr lang="da-DK" dirty="0"/>
              <a:t>INDSÆT RUBRIK FOR</a:t>
            </a:r>
            <a:br>
              <a:rPr lang="da-DK" dirty="0"/>
            </a:br>
            <a:r>
              <a:rPr lang="da-DK" dirty="0"/>
              <a:t>DINE PUNKTER HER…</a:t>
            </a:r>
          </a:p>
        </p:txBody>
      </p:sp>
      <p:sp>
        <p:nvSpPr>
          <p:cNvPr id="6" name="Pladsholder til tekst 4">
            <a:extLst>
              <a:ext uri="{FF2B5EF4-FFF2-40B4-BE49-F238E27FC236}">
                <a16:creationId xmlns:a16="http://schemas.microsoft.com/office/drawing/2014/main" id="{BA2A9B7C-7BFC-2251-7153-FE8384C17414}"/>
              </a:ext>
            </a:extLst>
          </p:cNvPr>
          <p:cNvSpPr>
            <a:spLocks noGrp="1"/>
          </p:cNvSpPr>
          <p:nvPr>
            <p:ph type="body" sz="quarter" idx="13" hasCustomPrompt="1"/>
          </p:nvPr>
        </p:nvSpPr>
        <p:spPr>
          <a:xfrm>
            <a:off x="674168" y="1962912"/>
            <a:ext cx="5757112" cy="3750594"/>
          </a:xfrm>
          <a:prstGeom prst="rect">
            <a:avLst/>
          </a:prstGeom>
        </p:spPr>
        <p:txBody>
          <a:bodyPr lIns="90000" numCol="1" spcCol="504000"/>
          <a:lstStyle>
            <a:lvl1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tx2"/>
                </a:solidFill>
                <a:latin typeface="Franklin Gothic Book" panose="020B0503020102020204" pitchFamily="34" charset="0"/>
              </a:defRPr>
            </a:lvl1pPr>
            <a:lvl2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tx2"/>
                </a:solidFill>
                <a:latin typeface="Franklin Gothic Book" panose="020B0503020102020204" pitchFamily="34" charset="0"/>
              </a:defRPr>
            </a:lvl2pPr>
            <a:lvl3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tx2"/>
                </a:solidFill>
                <a:latin typeface="Franklin Gothic Book" panose="020B0503020102020204" pitchFamily="34" charset="0"/>
              </a:defRPr>
            </a:lvl3pPr>
            <a:lvl4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tx2"/>
                </a:solidFill>
                <a:latin typeface="Franklin Gothic Book" panose="020B0503020102020204" pitchFamily="34" charset="0"/>
              </a:defRPr>
            </a:lvl4pPr>
            <a:lvl5pPr marL="249238" indent="-212725">
              <a:lnSpc>
                <a:spcPts val="2100"/>
              </a:lnSpc>
              <a:spcBef>
                <a:spcPts val="0"/>
              </a:spcBef>
              <a:spcAft>
                <a:spcPts val="2100"/>
              </a:spcAft>
              <a:buSzPct val="75000"/>
              <a:buFont typeface="Arial" panose="020B0604020202020204" pitchFamily="34" charset="0"/>
              <a:buChar char="•"/>
              <a:tabLst>
                <a:tab pos="176213" algn="l"/>
              </a:tabLst>
              <a:defRPr sz="1800" b="0" i="0" baseline="0">
                <a:solidFill>
                  <a:schemeClr val="tx2"/>
                </a:solidFill>
                <a:latin typeface="Franklin Gothic Book" panose="020B0503020102020204" pitchFamily="34" charset="0"/>
              </a:defRPr>
            </a:lvl5pPr>
          </a:lstStyle>
          <a:p>
            <a:pPr lvl="0"/>
            <a:r>
              <a:rPr lang="da-DK" dirty="0"/>
              <a:t>Indsæt punkter her…</a:t>
            </a:r>
          </a:p>
        </p:txBody>
      </p:sp>
    </p:spTree>
    <p:extLst>
      <p:ext uri="{BB962C8B-B14F-4D97-AF65-F5344CB8AC3E}">
        <p14:creationId xmlns:p14="http://schemas.microsoft.com/office/powerpoint/2010/main" val="115118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1 Citat">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Kombinationstegning 1">
            <a:extLst>
              <a:ext uri="{FF2B5EF4-FFF2-40B4-BE49-F238E27FC236}">
                <a16:creationId xmlns:a16="http://schemas.microsoft.com/office/drawing/2014/main" id="{1DCA85E2-27DC-FA9D-DFF8-66C00F3BE320}"/>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rgbClr val="FFFFFF"/>
          </a:solidFill>
          <a:ln w="6350" cap="flat">
            <a:noFill/>
            <a:prstDash val="solid"/>
            <a:miter/>
          </a:ln>
        </p:spPr>
        <p:txBody>
          <a:bodyPr rtlCol="0" anchor="ctr"/>
          <a:lstStyle/>
          <a:p>
            <a:endParaRPr lang="da-DK"/>
          </a:p>
        </p:txBody>
      </p:sp>
      <p:grpSp>
        <p:nvGrpSpPr>
          <p:cNvPr id="3" name="Grafik 18">
            <a:extLst>
              <a:ext uri="{FF2B5EF4-FFF2-40B4-BE49-F238E27FC236}">
                <a16:creationId xmlns:a16="http://schemas.microsoft.com/office/drawing/2014/main" id="{CB6167A3-3EF6-33CC-E463-0FCFC52042A0}"/>
              </a:ext>
            </a:extLst>
          </p:cNvPr>
          <p:cNvGrpSpPr/>
          <p:nvPr userDrawn="1"/>
        </p:nvGrpSpPr>
        <p:grpSpPr>
          <a:xfrm>
            <a:off x="508490" y="6168404"/>
            <a:ext cx="2539509" cy="313606"/>
            <a:chOff x="1968500" y="2918786"/>
            <a:chExt cx="8253911" cy="1019281"/>
          </a:xfrm>
          <a:solidFill>
            <a:schemeClr val="bg1"/>
          </a:solidFill>
        </p:grpSpPr>
        <p:sp>
          <p:nvSpPr>
            <p:cNvPr id="6" name="Kombinationstegning 5">
              <a:extLst>
                <a:ext uri="{FF2B5EF4-FFF2-40B4-BE49-F238E27FC236}">
                  <a16:creationId xmlns:a16="http://schemas.microsoft.com/office/drawing/2014/main" id="{8A97E603-D018-4018-7824-512360F2130B}"/>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7" name="Kombinationstegning 6">
              <a:extLst>
                <a:ext uri="{FF2B5EF4-FFF2-40B4-BE49-F238E27FC236}">
                  <a16:creationId xmlns:a16="http://schemas.microsoft.com/office/drawing/2014/main" id="{F99B800B-2245-D2B7-666A-9AE15FB46BE4}"/>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8" name="Kombinationstegning 7">
              <a:extLst>
                <a:ext uri="{FF2B5EF4-FFF2-40B4-BE49-F238E27FC236}">
                  <a16:creationId xmlns:a16="http://schemas.microsoft.com/office/drawing/2014/main" id="{3C44B7E7-6F9E-A966-C147-6235FF25B42F}"/>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5F8A122B-C6B3-FF29-D731-14AC42367367}"/>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958E4091-CCF2-45FC-12E5-75800EA4908C}"/>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8BB04D14-4670-6CFC-A209-4F756148AD89}"/>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136DD80F-F7A4-9129-3FBF-4B004270F068}"/>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F3616F48-0680-D581-36A8-53499632E657}"/>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393899D8-6D39-8542-13C3-B43BE621BAD0}"/>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C5181EED-F3D2-EDC3-2B74-B358ECCACBAC}"/>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D99E2B5B-65C0-7E38-D8A5-B70E92B1E90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FA97D4CC-3643-012D-15D7-3876696E81B6}"/>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A7352612-0AB4-10EB-DC4C-47BA0F04E006}"/>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6" name="Kombinationstegning 35">
              <a:extLst>
                <a:ext uri="{FF2B5EF4-FFF2-40B4-BE49-F238E27FC236}">
                  <a16:creationId xmlns:a16="http://schemas.microsoft.com/office/drawing/2014/main" id="{8EE2BFF6-5EF1-9BAC-6ECC-D752AC02C358}"/>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7" name="Pladsholder til tekst 25">
            <a:extLst>
              <a:ext uri="{FF2B5EF4-FFF2-40B4-BE49-F238E27FC236}">
                <a16:creationId xmlns:a16="http://schemas.microsoft.com/office/drawing/2014/main" id="{CF9639C6-7FA7-2DAC-76EA-C363F248780F}"/>
              </a:ext>
            </a:extLst>
          </p:cNvPr>
          <p:cNvSpPr>
            <a:spLocks noGrp="1"/>
          </p:cNvSpPr>
          <p:nvPr>
            <p:ph type="body" sz="quarter" idx="10" hasCustomPrompt="1"/>
          </p:nvPr>
        </p:nvSpPr>
        <p:spPr>
          <a:xfrm>
            <a:off x="633506" y="1773935"/>
            <a:ext cx="10924988" cy="2751985"/>
          </a:xfrm>
          <a:prstGeom prst="rect">
            <a:avLst/>
          </a:prstGeom>
        </p:spPr>
        <p:txBody>
          <a:bodyPr anchor="ctr"/>
          <a:lstStyle>
            <a:lvl1pPr marL="0" indent="0" algn="ctr">
              <a:lnSpc>
                <a:spcPts val="7500"/>
              </a:lnSpc>
              <a:spcBef>
                <a:spcPts val="0"/>
              </a:spcBef>
              <a:buNone/>
              <a:defRPr sz="8000" b="1" i="0" cap="all" baseline="0">
                <a:solidFill>
                  <a:schemeClr val="bg1"/>
                </a:solidFill>
                <a:latin typeface="Franklin Gothic Heavy" panose="020B0603020102020204" pitchFamily="34" charset="0"/>
              </a:defRPr>
            </a:lvl1pPr>
            <a:lvl2pPr marL="457200" indent="0" algn="ctr">
              <a:lnSpc>
                <a:spcPts val="7500"/>
              </a:lnSpc>
              <a:spcBef>
                <a:spcPts val="0"/>
              </a:spcBef>
              <a:buNone/>
              <a:defRPr sz="8000" b="1" i="0" cap="all" baseline="0">
                <a:solidFill>
                  <a:schemeClr val="bg1"/>
                </a:solidFill>
                <a:latin typeface="Franklin Gothic Heavy" panose="020B0603020102020204" pitchFamily="34" charset="0"/>
              </a:defRPr>
            </a:lvl2pPr>
            <a:lvl3pPr marL="914400" indent="0" algn="ctr">
              <a:lnSpc>
                <a:spcPts val="7500"/>
              </a:lnSpc>
              <a:spcBef>
                <a:spcPts val="0"/>
              </a:spcBef>
              <a:buNone/>
              <a:defRPr sz="8000" b="1" i="0" cap="all" baseline="0">
                <a:solidFill>
                  <a:schemeClr val="bg1"/>
                </a:solidFill>
                <a:latin typeface="Franklin Gothic Heavy" panose="020B0603020102020204" pitchFamily="34" charset="0"/>
              </a:defRPr>
            </a:lvl3pPr>
            <a:lvl4pPr marL="1371600" indent="0" algn="ctr">
              <a:lnSpc>
                <a:spcPts val="7500"/>
              </a:lnSpc>
              <a:spcBef>
                <a:spcPts val="0"/>
              </a:spcBef>
              <a:buNone/>
              <a:defRPr sz="8000" b="1" i="0" cap="all" baseline="0">
                <a:solidFill>
                  <a:schemeClr val="bg1"/>
                </a:solidFill>
                <a:latin typeface="Franklin Gothic Heavy" panose="020B0603020102020204" pitchFamily="34" charset="0"/>
              </a:defRPr>
            </a:lvl4pPr>
            <a:lvl5pPr marL="1828800" indent="0" algn="ctr">
              <a:lnSpc>
                <a:spcPts val="7500"/>
              </a:lnSpc>
              <a:spcBef>
                <a:spcPts val="0"/>
              </a:spcBef>
              <a:buNone/>
              <a:defRPr sz="8000" b="1" i="0" cap="all" baseline="0">
                <a:solidFill>
                  <a:schemeClr val="bg1"/>
                </a:solidFill>
                <a:latin typeface="Franklin Gothic Heavy" panose="020B0603020102020204" pitchFamily="34" charset="0"/>
              </a:defRPr>
            </a:lvl5pPr>
          </a:lstStyle>
          <a:p>
            <a:pPr lvl="0"/>
            <a:r>
              <a:rPr lang="da-DK" dirty="0"/>
              <a:t>Indsæt inspirerende</a:t>
            </a:r>
            <a:br>
              <a:rPr lang="da-DK" dirty="0"/>
            </a:br>
            <a:r>
              <a:rPr lang="da-DK" dirty="0"/>
              <a:t>citat her…</a:t>
            </a:r>
          </a:p>
        </p:txBody>
      </p:sp>
    </p:spTree>
    <p:extLst>
      <p:ext uri="{BB962C8B-B14F-4D97-AF65-F5344CB8AC3E}">
        <p14:creationId xmlns:p14="http://schemas.microsoft.com/office/powerpoint/2010/main" val="82978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2 Citat">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Kombinationstegning 3">
            <a:extLst>
              <a:ext uri="{FF2B5EF4-FFF2-40B4-BE49-F238E27FC236}">
                <a16:creationId xmlns:a16="http://schemas.microsoft.com/office/drawing/2014/main" id="{2B3F2269-352C-8402-77C8-881359514E63}"/>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chemeClr val="tx2"/>
          </a:solidFill>
          <a:ln w="6350" cap="flat">
            <a:noFill/>
            <a:prstDash val="solid"/>
            <a:miter/>
          </a:ln>
        </p:spPr>
        <p:txBody>
          <a:bodyPr rtlCol="0" anchor="ctr"/>
          <a:lstStyle/>
          <a:p>
            <a:endParaRPr lang="da-DK"/>
          </a:p>
        </p:txBody>
      </p:sp>
      <p:grpSp>
        <p:nvGrpSpPr>
          <p:cNvPr id="5" name="Grafik 18">
            <a:extLst>
              <a:ext uri="{FF2B5EF4-FFF2-40B4-BE49-F238E27FC236}">
                <a16:creationId xmlns:a16="http://schemas.microsoft.com/office/drawing/2014/main" id="{03805920-3DC5-A83F-D017-276C597C24C7}"/>
              </a:ext>
            </a:extLst>
          </p:cNvPr>
          <p:cNvGrpSpPr/>
          <p:nvPr userDrawn="1"/>
        </p:nvGrpSpPr>
        <p:grpSpPr>
          <a:xfrm>
            <a:off x="508490" y="6168404"/>
            <a:ext cx="2539509" cy="313606"/>
            <a:chOff x="1968500" y="2918786"/>
            <a:chExt cx="8253911" cy="1019281"/>
          </a:xfrm>
          <a:solidFill>
            <a:schemeClr val="tx2"/>
          </a:solidFill>
        </p:grpSpPr>
        <p:sp>
          <p:nvSpPr>
            <p:cNvPr id="6" name="Kombinationstegning 5">
              <a:extLst>
                <a:ext uri="{FF2B5EF4-FFF2-40B4-BE49-F238E27FC236}">
                  <a16:creationId xmlns:a16="http://schemas.microsoft.com/office/drawing/2014/main" id="{86919261-B27B-AC27-A319-8A8CAB43D3F7}"/>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7" name="Kombinationstegning 6">
              <a:extLst>
                <a:ext uri="{FF2B5EF4-FFF2-40B4-BE49-F238E27FC236}">
                  <a16:creationId xmlns:a16="http://schemas.microsoft.com/office/drawing/2014/main" id="{7335DC61-E119-07E6-7469-9BC1AC26BCFC}"/>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8" name="Kombinationstegning 7">
              <a:extLst>
                <a:ext uri="{FF2B5EF4-FFF2-40B4-BE49-F238E27FC236}">
                  <a16:creationId xmlns:a16="http://schemas.microsoft.com/office/drawing/2014/main" id="{9A7ECEA6-32A9-D670-A7DB-E6B138E3CCB7}"/>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012935DE-384B-AA39-85AE-F8838175D18C}"/>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B4FEBDE4-3AA7-6BDF-096C-DD3186104AA6}"/>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0803D006-E07A-A22F-F8FF-A42F61338EB7}"/>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E3ADD8B8-4878-9569-C0E4-086E103BDBDC}"/>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0A989802-74D5-C125-6574-7B979FDC7485}"/>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7133760E-9C4D-CCAE-A867-43BAC1B06C8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E3E80788-F6A8-F45A-25B5-5BC233C90FEA}"/>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A1C7F9CB-4B9B-2F4B-33FD-BFE0080968B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A78232D4-6FD9-394D-3692-5E76B8180502}"/>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62B93BEF-BC71-DCB0-E48C-569ECCE5068A}"/>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6" name="Kombinationstegning 35">
              <a:extLst>
                <a:ext uri="{FF2B5EF4-FFF2-40B4-BE49-F238E27FC236}">
                  <a16:creationId xmlns:a16="http://schemas.microsoft.com/office/drawing/2014/main" id="{33C43D34-285D-CCE5-460A-13509BB19297}"/>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7" name="Pladsholder til tekst 25">
            <a:extLst>
              <a:ext uri="{FF2B5EF4-FFF2-40B4-BE49-F238E27FC236}">
                <a16:creationId xmlns:a16="http://schemas.microsoft.com/office/drawing/2014/main" id="{D19921F6-C2DF-EC1F-DA84-27433A019FF3}"/>
              </a:ext>
            </a:extLst>
          </p:cNvPr>
          <p:cNvSpPr>
            <a:spLocks noGrp="1"/>
          </p:cNvSpPr>
          <p:nvPr>
            <p:ph type="body" sz="quarter" idx="10" hasCustomPrompt="1"/>
          </p:nvPr>
        </p:nvSpPr>
        <p:spPr>
          <a:xfrm>
            <a:off x="633506" y="1773935"/>
            <a:ext cx="10924988" cy="2751985"/>
          </a:xfrm>
          <a:prstGeom prst="rect">
            <a:avLst/>
          </a:prstGeom>
        </p:spPr>
        <p:txBody>
          <a:bodyPr anchor="ctr"/>
          <a:lstStyle>
            <a:lvl1pPr marL="0" indent="0" algn="ctr">
              <a:lnSpc>
                <a:spcPts val="7500"/>
              </a:lnSpc>
              <a:spcBef>
                <a:spcPts val="0"/>
              </a:spcBef>
              <a:buNone/>
              <a:defRPr sz="8000" b="1" i="0" cap="all" baseline="0">
                <a:solidFill>
                  <a:schemeClr val="tx2"/>
                </a:solidFill>
                <a:latin typeface="Franklin Gothic Heavy" panose="020B0603020102020204" pitchFamily="34" charset="0"/>
              </a:defRPr>
            </a:lvl1pPr>
            <a:lvl2pPr marL="457200" indent="0" algn="ctr">
              <a:lnSpc>
                <a:spcPts val="7500"/>
              </a:lnSpc>
              <a:spcBef>
                <a:spcPts val="0"/>
              </a:spcBef>
              <a:buNone/>
              <a:defRPr sz="8000" b="1" i="0" cap="all" baseline="0">
                <a:solidFill>
                  <a:schemeClr val="tx2"/>
                </a:solidFill>
                <a:latin typeface="Franklin Gothic Heavy" panose="020B0603020102020204" pitchFamily="34" charset="0"/>
              </a:defRPr>
            </a:lvl2pPr>
            <a:lvl3pPr marL="914400" indent="0" algn="ctr">
              <a:lnSpc>
                <a:spcPts val="7500"/>
              </a:lnSpc>
              <a:spcBef>
                <a:spcPts val="0"/>
              </a:spcBef>
              <a:buNone/>
              <a:defRPr sz="8000" b="1" i="0" cap="all" baseline="0">
                <a:solidFill>
                  <a:schemeClr val="tx2"/>
                </a:solidFill>
                <a:latin typeface="Franklin Gothic Heavy" panose="020B0603020102020204" pitchFamily="34" charset="0"/>
              </a:defRPr>
            </a:lvl3pPr>
            <a:lvl4pPr marL="1371600" indent="0" algn="ctr">
              <a:lnSpc>
                <a:spcPts val="7500"/>
              </a:lnSpc>
              <a:spcBef>
                <a:spcPts val="0"/>
              </a:spcBef>
              <a:buNone/>
              <a:defRPr sz="8000" b="1" i="0" cap="all" baseline="0">
                <a:solidFill>
                  <a:schemeClr val="tx2"/>
                </a:solidFill>
                <a:latin typeface="Franklin Gothic Heavy" panose="020B0603020102020204" pitchFamily="34" charset="0"/>
              </a:defRPr>
            </a:lvl4pPr>
            <a:lvl5pPr marL="1828800" indent="0" algn="ctr">
              <a:lnSpc>
                <a:spcPts val="7500"/>
              </a:lnSpc>
              <a:spcBef>
                <a:spcPts val="0"/>
              </a:spcBef>
              <a:buNone/>
              <a:defRPr sz="8000" b="1" i="0" cap="all" baseline="0">
                <a:solidFill>
                  <a:schemeClr val="tx2"/>
                </a:solidFill>
                <a:latin typeface="Franklin Gothic Heavy" panose="020B0603020102020204" pitchFamily="34" charset="0"/>
              </a:defRPr>
            </a:lvl5pPr>
          </a:lstStyle>
          <a:p>
            <a:pPr lvl="0"/>
            <a:r>
              <a:rPr lang="da-DK" dirty="0"/>
              <a:t>Indsæt</a:t>
            </a:r>
            <a:br>
              <a:rPr lang="da-DK" dirty="0"/>
            </a:br>
            <a:r>
              <a:rPr lang="da-DK" dirty="0"/>
              <a:t>Inspirerende</a:t>
            </a:r>
            <a:br>
              <a:rPr lang="da-DK" dirty="0"/>
            </a:br>
            <a:r>
              <a:rPr lang="da-DK" dirty="0"/>
              <a:t>citat her…</a:t>
            </a:r>
          </a:p>
        </p:txBody>
      </p:sp>
    </p:spTree>
    <p:extLst>
      <p:ext uri="{BB962C8B-B14F-4D97-AF65-F5344CB8AC3E}">
        <p14:creationId xmlns:p14="http://schemas.microsoft.com/office/powerpoint/2010/main" val="415585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3 Cita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DB8FBB0-A38E-A886-BFFB-A4A10C4C1CEE}"/>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Kombinationstegning 4">
            <a:extLst>
              <a:ext uri="{FF2B5EF4-FFF2-40B4-BE49-F238E27FC236}">
                <a16:creationId xmlns:a16="http://schemas.microsoft.com/office/drawing/2014/main" id="{FA4EAA1A-45C7-AF5F-B035-8B1A9076EECF}"/>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rgbClr val="FFFFFF"/>
          </a:solidFill>
          <a:ln w="6350" cap="flat">
            <a:noFill/>
            <a:prstDash val="solid"/>
            <a:miter/>
          </a:ln>
        </p:spPr>
        <p:txBody>
          <a:bodyPr rtlCol="0" anchor="ctr"/>
          <a:lstStyle/>
          <a:p>
            <a:endParaRPr lang="da-DK"/>
          </a:p>
        </p:txBody>
      </p:sp>
      <p:grpSp>
        <p:nvGrpSpPr>
          <p:cNvPr id="7" name="Grafik 18">
            <a:extLst>
              <a:ext uri="{FF2B5EF4-FFF2-40B4-BE49-F238E27FC236}">
                <a16:creationId xmlns:a16="http://schemas.microsoft.com/office/drawing/2014/main" id="{F65AAECE-8D1F-FE33-6875-913C137A31E8}"/>
              </a:ext>
            </a:extLst>
          </p:cNvPr>
          <p:cNvGrpSpPr/>
          <p:nvPr userDrawn="1"/>
        </p:nvGrpSpPr>
        <p:grpSpPr>
          <a:xfrm>
            <a:off x="508490" y="6168404"/>
            <a:ext cx="2539509" cy="313606"/>
            <a:chOff x="1968500" y="2918786"/>
            <a:chExt cx="8253911" cy="1019281"/>
          </a:xfrm>
          <a:solidFill>
            <a:schemeClr val="bg1"/>
          </a:solidFill>
        </p:grpSpPr>
        <p:sp>
          <p:nvSpPr>
            <p:cNvPr id="8" name="Kombinationstegning 7">
              <a:extLst>
                <a:ext uri="{FF2B5EF4-FFF2-40B4-BE49-F238E27FC236}">
                  <a16:creationId xmlns:a16="http://schemas.microsoft.com/office/drawing/2014/main" id="{AF4D2F57-8FFD-BFBE-1312-22AA58724551}"/>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3F03B508-DCD2-3A89-5BAB-24D4427097E5}"/>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4FDCC996-82BC-AAC0-1F5A-3EA229E0DD97}"/>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569FC1A1-0530-33D7-6473-548B2032C256}"/>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4370DA9C-EE73-5A35-9752-76621844AE93}"/>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D1EA633D-0464-7C37-F03E-B6AD266EEDEC}"/>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0A37F398-9C57-326A-A6CB-417995CFF0A4}"/>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3A14BD73-EF14-0416-A0BC-5FD04A7CD1BB}"/>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CAEEF22F-5DA6-87C1-619A-19FBCB7C87FD}"/>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10C3D621-FAC1-8D90-2478-7018344D67E1}"/>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A4910C77-362F-2775-1653-7F85CFB641D7}"/>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6" name="Kombinationstegning 35">
              <a:extLst>
                <a:ext uri="{FF2B5EF4-FFF2-40B4-BE49-F238E27FC236}">
                  <a16:creationId xmlns:a16="http://schemas.microsoft.com/office/drawing/2014/main" id="{DD41AF54-0E53-B0A0-DE12-81DECA00B476}"/>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7" name="Kombinationstegning 36">
              <a:extLst>
                <a:ext uri="{FF2B5EF4-FFF2-40B4-BE49-F238E27FC236}">
                  <a16:creationId xmlns:a16="http://schemas.microsoft.com/office/drawing/2014/main" id="{C279C77E-0625-BB54-2186-DD8F07902EFA}"/>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8" name="Kombinationstegning 37">
              <a:extLst>
                <a:ext uri="{FF2B5EF4-FFF2-40B4-BE49-F238E27FC236}">
                  <a16:creationId xmlns:a16="http://schemas.microsoft.com/office/drawing/2014/main" id="{3075FBAD-AC1C-9D89-C0D6-DD6636D4EC79}"/>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9" name="Kombinationstegning 38">
            <a:extLst>
              <a:ext uri="{FF2B5EF4-FFF2-40B4-BE49-F238E27FC236}">
                <a16:creationId xmlns:a16="http://schemas.microsoft.com/office/drawing/2014/main" id="{7CE2BDE5-CF8B-DE64-A4B4-009C73C9FB3C}"/>
              </a:ext>
            </a:extLst>
          </p:cNvPr>
          <p:cNvSpPr/>
          <p:nvPr userDrawn="1"/>
        </p:nvSpPr>
        <p:spPr>
          <a:xfrm>
            <a:off x="5524500" y="1238250"/>
            <a:ext cx="1143000" cy="952500"/>
          </a:xfrm>
          <a:custGeom>
            <a:avLst/>
            <a:gdLst>
              <a:gd name="connsiteX0" fmla="*/ 317894 w 1143000"/>
              <a:gd name="connsiteY0" fmla="*/ 392303 h 952500"/>
              <a:gd name="connsiteX1" fmla="*/ 436575 w 1143000"/>
              <a:gd name="connsiteY1" fmla="*/ 0 h 952500"/>
              <a:gd name="connsiteX2" fmla="*/ 231711 w 1143000"/>
              <a:gd name="connsiteY2" fmla="*/ 0 h 952500"/>
              <a:gd name="connsiteX3" fmla="*/ 0 w 1143000"/>
              <a:gd name="connsiteY3" fmla="*/ 486486 h 952500"/>
              <a:gd name="connsiteX4" fmla="*/ 0 w 1143000"/>
              <a:gd name="connsiteY4" fmla="*/ 952500 h 952500"/>
              <a:gd name="connsiteX5" fmla="*/ 491674 w 1143000"/>
              <a:gd name="connsiteY5" fmla="*/ 952500 h 952500"/>
              <a:gd name="connsiteX6" fmla="*/ 491674 w 1143000"/>
              <a:gd name="connsiteY6" fmla="*/ 392303 h 952500"/>
              <a:gd name="connsiteX7" fmla="*/ 317894 w 1143000"/>
              <a:gd name="connsiteY7" fmla="*/ 392303 h 952500"/>
              <a:gd name="connsiteX8" fmla="*/ 966648 w 1143000"/>
              <a:gd name="connsiteY8" fmla="*/ 392303 h 952500"/>
              <a:gd name="connsiteX9" fmla="*/ 1087977 w 1143000"/>
              <a:gd name="connsiteY9" fmla="*/ 0 h 952500"/>
              <a:gd name="connsiteX10" fmla="*/ 882707 w 1143000"/>
              <a:gd name="connsiteY10" fmla="*/ 0 h 952500"/>
              <a:gd name="connsiteX11" fmla="*/ 651326 w 1143000"/>
              <a:gd name="connsiteY11" fmla="*/ 486486 h 952500"/>
              <a:gd name="connsiteX12" fmla="*/ 651326 w 1143000"/>
              <a:gd name="connsiteY12" fmla="*/ 952500 h 952500"/>
              <a:gd name="connsiteX13" fmla="*/ 1143000 w 1143000"/>
              <a:gd name="connsiteY13" fmla="*/ 952500 h 952500"/>
              <a:gd name="connsiteX14" fmla="*/ 1143000 w 1143000"/>
              <a:gd name="connsiteY14" fmla="*/ 392303 h 952500"/>
              <a:gd name="connsiteX15" fmla="*/ 966648 w 1143000"/>
              <a:gd name="connsiteY15" fmla="*/ 392303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000" h="952500">
                <a:moveTo>
                  <a:pt x="317894" y="392303"/>
                </a:moveTo>
                <a:lnTo>
                  <a:pt x="436575" y="0"/>
                </a:lnTo>
                <a:lnTo>
                  <a:pt x="231711" y="0"/>
                </a:lnTo>
                <a:lnTo>
                  <a:pt x="0" y="486486"/>
                </a:lnTo>
                <a:lnTo>
                  <a:pt x="0" y="952500"/>
                </a:lnTo>
                <a:lnTo>
                  <a:pt x="491674" y="952500"/>
                </a:lnTo>
                <a:lnTo>
                  <a:pt x="491674" y="392303"/>
                </a:lnTo>
                <a:lnTo>
                  <a:pt x="317894" y="392303"/>
                </a:lnTo>
                <a:close/>
                <a:moveTo>
                  <a:pt x="966648" y="392303"/>
                </a:moveTo>
                <a:lnTo>
                  <a:pt x="1087977" y="0"/>
                </a:lnTo>
                <a:lnTo>
                  <a:pt x="882707" y="0"/>
                </a:lnTo>
                <a:lnTo>
                  <a:pt x="651326" y="486486"/>
                </a:lnTo>
                <a:lnTo>
                  <a:pt x="651326" y="952500"/>
                </a:lnTo>
                <a:lnTo>
                  <a:pt x="1143000" y="952500"/>
                </a:lnTo>
                <a:lnTo>
                  <a:pt x="1143000" y="392303"/>
                </a:lnTo>
                <a:lnTo>
                  <a:pt x="966648" y="392303"/>
                </a:lnTo>
                <a:close/>
              </a:path>
            </a:pathLst>
          </a:custGeom>
          <a:solidFill>
            <a:schemeClr val="bg1"/>
          </a:solidFill>
          <a:ln w="6350" cap="flat">
            <a:noFill/>
            <a:prstDash val="solid"/>
            <a:miter/>
          </a:ln>
        </p:spPr>
        <p:txBody>
          <a:bodyPr rtlCol="0" anchor="ctr"/>
          <a:lstStyle/>
          <a:p>
            <a:endParaRPr lang="da-DK"/>
          </a:p>
        </p:txBody>
      </p:sp>
      <p:sp>
        <p:nvSpPr>
          <p:cNvPr id="40" name="Pladsholder til tekst 25">
            <a:extLst>
              <a:ext uri="{FF2B5EF4-FFF2-40B4-BE49-F238E27FC236}">
                <a16:creationId xmlns:a16="http://schemas.microsoft.com/office/drawing/2014/main" id="{A001C40C-95C1-665B-E033-FB36571CA7CF}"/>
              </a:ext>
            </a:extLst>
          </p:cNvPr>
          <p:cNvSpPr>
            <a:spLocks noGrp="1"/>
          </p:cNvSpPr>
          <p:nvPr>
            <p:ph type="body" sz="quarter" idx="10" hasCustomPrompt="1"/>
          </p:nvPr>
        </p:nvSpPr>
        <p:spPr>
          <a:xfrm>
            <a:off x="633506" y="2535936"/>
            <a:ext cx="10924988" cy="2131316"/>
          </a:xfrm>
          <a:prstGeom prst="rect">
            <a:avLst/>
          </a:prstGeom>
        </p:spPr>
        <p:txBody>
          <a:bodyPr anchor="t"/>
          <a:lstStyle>
            <a:lvl1pPr marL="0" indent="0" algn="ctr">
              <a:lnSpc>
                <a:spcPts val="4200"/>
              </a:lnSpc>
              <a:spcBef>
                <a:spcPts val="0"/>
              </a:spcBef>
              <a:buNone/>
              <a:defRPr sz="4500" b="1" i="0" cap="none" baseline="0">
                <a:solidFill>
                  <a:schemeClr val="bg1"/>
                </a:solidFill>
                <a:latin typeface="Franklin Gothic Heavy" panose="020B0603020102020204" pitchFamily="34" charset="0"/>
              </a:defRPr>
            </a:lvl1pPr>
            <a:lvl2pPr marL="457200" indent="0" algn="ctr">
              <a:lnSpc>
                <a:spcPts val="4200"/>
              </a:lnSpc>
              <a:spcBef>
                <a:spcPts val="0"/>
              </a:spcBef>
              <a:buNone/>
              <a:defRPr sz="4500" b="1" i="0" cap="none" baseline="0">
                <a:solidFill>
                  <a:schemeClr val="bg1"/>
                </a:solidFill>
                <a:latin typeface="Franklin Gothic Heavy" panose="020B0603020102020204" pitchFamily="34" charset="0"/>
              </a:defRPr>
            </a:lvl2pPr>
            <a:lvl3pPr marL="914400" indent="0" algn="ctr">
              <a:lnSpc>
                <a:spcPts val="4200"/>
              </a:lnSpc>
              <a:spcBef>
                <a:spcPts val="0"/>
              </a:spcBef>
              <a:buNone/>
              <a:defRPr sz="4500" b="1" i="0" cap="none" baseline="0">
                <a:solidFill>
                  <a:schemeClr val="bg1"/>
                </a:solidFill>
                <a:latin typeface="Franklin Gothic Heavy" panose="020B0603020102020204" pitchFamily="34" charset="0"/>
              </a:defRPr>
            </a:lvl3pPr>
            <a:lvl4pPr marL="1371600" indent="0" algn="ctr">
              <a:lnSpc>
                <a:spcPts val="4200"/>
              </a:lnSpc>
              <a:spcBef>
                <a:spcPts val="0"/>
              </a:spcBef>
              <a:buNone/>
              <a:defRPr sz="4500" b="1" i="0" cap="none" baseline="0">
                <a:solidFill>
                  <a:schemeClr val="bg1"/>
                </a:solidFill>
                <a:latin typeface="Franklin Gothic Heavy" panose="020B0603020102020204" pitchFamily="34" charset="0"/>
              </a:defRPr>
            </a:lvl4pPr>
            <a:lvl5pPr marL="1828800" indent="0" algn="ctr">
              <a:lnSpc>
                <a:spcPts val="4200"/>
              </a:lnSpc>
              <a:spcBef>
                <a:spcPts val="0"/>
              </a:spcBef>
              <a:buNone/>
              <a:defRPr sz="4500" b="1" i="0" cap="none" baseline="0">
                <a:solidFill>
                  <a:schemeClr val="bg1"/>
                </a:solidFill>
                <a:latin typeface="Franklin Gothic Heavy" panose="020B0603020102020204" pitchFamily="34" charset="0"/>
              </a:defRPr>
            </a:lvl5pPr>
          </a:lstStyle>
          <a:p>
            <a:pPr lvl="0"/>
            <a:r>
              <a:rPr lang="da-DK" dirty="0"/>
              <a:t>Indsæt et længere citat her, som </a:t>
            </a:r>
            <a:br>
              <a:rPr lang="da-DK" dirty="0"/>
            </a:br>
            <a:r>
              <a:rPr lang="da-DK" dirty="0"/>
              <a:t>både er lærerigt og inspirerende…</a:t>
            </a:r>
          </a:p>
        </p:txBody>
      </p:sp>
    </p:spTree>
    <p:extLst>
      <p:ext uri="{BB962C8B-B14F-4D97-AF65-F5344CB8AC3E}">
        <p14:creationId xmlns:p14="http://schemas.microsoft.com/office/powerpoint/2010/main" val="369722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Forside + billed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6F41A65-48B9-68A0-0E96-35D56AD59A2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Kombinationstegning 2">
            <a:extLst>
              <a:ext uri="{FF2B5EF4-FFF2-40B4-BE49-F238E27FC236}">
                <a16:creationId xmlns:a16="http://schemas.microsoft.com/office/drawing/2014/main" id="{05897694-3E9B-F8FF-ECF9-1C553FF4DDD2}"/>
              </a:ext>
            </a:extLst>
          </p:cNvPr>
          <p:cNvSpPr/>
          <p:nvPr userDrawn="1"/>
        </p:nvSpPr>
        <p:spPr>
          <a:xfrm>
            <a:off x="508000" y="508000"/>
            <a:ext cx="11176000" cy="5842000"/>
          </a:xfrm>
          <a:custGeom>
            <a:avLst/>
            <a:gdLst>
              <a:gd name="connsiteX0" fmla="*/ 11176000 w 11176000"/>
              <a:gd name="connsiteY0" fmla="*/ 5842000 h 5842000"/>
              <a:gd name="connsiteX1" fmla="*/ 0 w 11176000"/>
              <a:gd name="connsiteY1" fmla="*/ 5842000 h 5842000"/>
              <a:gd name="connsiteX2" fmla="*/ 0 w 11176000"/>
              <a:gd name="connsiteY2" fmla="*/ 0 h 5842000"/>
              <a:gd name="connsiteX3" fmla="*/ 11176000 w 11176000"/>
              <a:gd name="connsiteY3" fmla="*/ 0 h 5842000"/>
              <a:gd name="connsiteX4" fmla="*/ 11176000 w 11176000"/>
              <a:gd name="connsiteY4" fmla="*/ 5842000 h 5842000"/>
              <a:gd name="connsiteX5" fmla="*/ 50800 w 11176000"/>
              <a:gd name="connsiteY5" fmla="*/ 5791200 h 5842000"/>
              <a:gd name="connsiteX6" fmla="*/ 11125200 w 11176000"/>
              <a:gd name="connsiteY6" fmla="*/ 5791200 h 5842000"/>
              <a:gd name="connsiteX7" fmla="*/ 11125200 w 11176000"/>
              <a:gd name="connsiteY7" fmla="*/ 50800 h 5842000"/>
              <a:gd name="connsiteX8" fmla="*/ 50800 w 11176000"/>
              <a:gd name="connsiteY8" fmla="*/ 50800 h 5842000"/>
              <a:gd name="connsiteX9" fmla="*/ 50800 w 11176000"/>
              <a:gd name="connsiteY9" fmla="*/ 579120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6000" h="5842000">
                <a:moveTo>
                  <a:pt x="11176000" y="5842000"/>
                </a:moveTo>
                <a:lnTo>
                  <a:pt x="0" y="5842000"/>
                </a:lnTo>
                <a:lnTo>
                  <a:pt x="0" y="0"/>
                </a:lnTo>
                <a:lnTo>
                  <a:pt x="11176000" y="0"/>
                </a:lnTo>
                <a:lnTo>
                  <a:pt x="11176000" y="5842000"/>
                </a:lnTo>
                <a:close/>
                <a:moveTo>
                  <a:pt x="50800" y="5791200"/>
                </a:moveTo>
                <a:lnTo>
                  <a:pt x="11125200" y="5791200"/>
                </a:lnTo>
                <a:lnTo>
                  <a:pt x="11125200" y="50800"/>
                </a:lnTo>
                <a:lnTo>
                  <a:pt x="50800" y="50800"/>
                </a:lnTo>
                <a:lnTo>
                  <a:pt x="50800" y="5791200"/>
                </a:lnTo>
                <a:close/>
              </a:path>
            </a:pathLst>
          </a:custGeom>
          <a:solidFill>
            <a:schemeClr val="bg1"/>
          </a:solidFill>
          <a:ln w="6350" cap="flat">
            <a:noFill/>
            <a:prstDash val="solid"/>
            <a:miter/>
          </a:ln>
        </p:spPr>
        <p:txBody>
          <a:bodyPr rtlCol="0" anchor="ctr"/>
          <a:lstStyle/>
          <a:p>
            <a:endParaRPr lang="da-DK"/>
          </a:p>
        </p:txBody>
      </p:sp>
      <p:grpSp>
        <p:nvGrpSpPr>
          <p:cNvPr id="19" name="Grafik 18">
            <a:extLst>
              <a:ext uri="{FF2B5EF4-FFF2-40B4-BE49-F238E27FC236}">
                <a16:creationId xmlns:a16="http://schemas.microsoft.com/office/drawing/2014/main" id="{F182A432-CD2D-7565-8ABF-EF6345384CFC}"/>
              </a:ext>
            </a:extLst>
          </p:cNvPr>
          <p:cNvGrpSpPr/>
          <p:nvPr userDrawn="1"/>
        </p:nvGrpSpPr>
        <p:grpSpPr>
          <a:xfrm>
            <a:off x="1524001" y="3029075"/>
            <a:ext cx="6477000" cy="799849"/>
            <a:chOff x="1968500" y="2918786"/>
            <a:chExt cx="8253911" cy="1019281"/>
          </a:xfrm>
          <a:solidFill>
            <a:schemeClr val="bg1"/>
          </a:solidFill>
        </p:grpSpPr>
        <p:sp>
          <p:nvSpPr>
            <p:cNvPr id="20" name="Kombinationstegning 19">
              <a:extLst>
                <a:ext uri="{FF2B5EF4-FFF2-40B4-BE49-F238E27FC236}">
                  <a16:creationId xmlns:a16="http://schemas.microsoft.com/office/drawing/2014/main" id="{A7422B1F-0398-2660-82DE-DFC8A9E5DCB7}"/>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1" name="Kombinationstegning 20">
              <a:extLst>
                <a:ext uri="{FF2B5EF4-FFF2-40B4-BE49-F238E27FC236}">
                  <a16:creationId xmlns:a16="http://schemas.microsoft.com/office/drawing/2014/main" id="{593BCC69-F7F6-94BC-77B7-CF8A91F507AE}"/>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9BFA1F1E-3909-2151-7977-0DD1449CD06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A43156C-295F-1533-4762-1B9585B242AF}"/>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27768D35-14E4-2387-2D01-9854C117CF9E}"/>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BE58AC49-CF07-186B-163D-75CC26FFCB6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93D67055-FD62-E0B9-ECEC-D1689E3AC37C}"/>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7D313980-6A01-FC05-CBA1-AF40704F82BD}"/>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58D6025B-ADB2-9DE5-93D0-3E76F35B9323}"/>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C1F698B5-C74D-C899-5111-7A9FEC7446E3}"/>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BEABE32F-5743-1677-5B3F-DA7E28EF46D1}"/>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587B22F9-19F4-FD4A-531F-A822D57D2D3D}"/>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4EA3D26A-CFD4-071D-5681-C29A293732F1}"/>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0AA81A8C-825F-209F-458E-CA5A0CE3547B}"/>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4" name="Pladsholder til billede 33">
            <a:extLst>
              <a:ext uri="{FF2B5EF4-FFF2-40B4-BE49-F238E27FC236}">
                <a16:creationId xmlns:a16="http://schemas.microsoft.com/office/drawing/2014/main" id="{0DCC3DAB-598B-58BB-D909-51D56BDDA4B8}"/>
              </a:ext>
            </a:extLst>
          </p:cNvPr>
          <p:cNvSpPr>
            <a:spLocks noGrp="1"/>
          </p:cNvSpPr>
          <p:nvPr>
            <p:ph type="pic" sz="quarter" idx="10" hasCustomPrompt="1"/>
          </p:nvPr>
        </p:nvSpPr>
        <p:spPr>
          <a:xfrm>
            <a:off x="8934710" y="0"/>
            <a:ext cx="3257291" cy="2411260"/>
          </a:xfrm>
          <a:custGeom>
            <a:avLst/>
            <a:gdLst>
              <a:gd name="connsiteX0" fmla="*/ 714117 w 3257291"/>
              <a:gd name="connsiteY0" fmla="*/ 0 h 2411260"/>
              <a:gd name="connsiteX1" fmla="*/ 3257291 w 3257291"/>
              <a:gd name="connsiteY1" fmla="*/ 0 h 2411260"/>
              <a:gd name="connsiteX2" fmla="*/ 3257291 w 3257291"/>
              <a:gd name="connsiteY2" fmla="*/ 2411260 h 2411260"/>
              <a:gd name="connsiteX3" fmla="*/ 0 w 3257291"/>
              <a:gd name="connsiteY3" fmla="*/ 2411260 h 2411260"/>
            </a:gdLst>
            <a:ahLst/>
            <a:cxnLst>
              <a:cxn ang="0">
                <a:pos x="connsiteX0" y="connsiteY0"/>
              </a:cxn>
              <a:cxn ang="0">
                <a:pos x="connsiteX1" y="connsiteY1"/>
              </a:cxn>
              <a:cxn ang="0">
                <a:pos x="connsiteX2" y="connsiteY2"/>
              </a:cxn>
              <a:cxn ang="0">
                <a:pos x="connsiteX3" y="connsiteY3"/>
              </a:cxn>
            </a:cxnLst>
            <a:rect l="l" t="t" r="r" b="b"/>
            <a:pathLst>
              <a:path w="3257291" h="2411260">
                <a:moveTo>
                  <a:pt x="714117" y="0"/>
                </a:moveTo>
                <a:lnTo>
                  <a:pt x="3257291" y="0"/>
                </a:lnTo>
                <a:lnTo>
                  <a:pt x="3257291" y="2411260"/>
                </a:lnTo>
                <a:lnTo>
                  <a:pt x="0" y="2411260"/>
                </a:lnTo>
                <a:close/>
              </a:path>
            </a:pathLst>
          </a:custGeom>
          <a:pattFill prst="pct80">
            <a:fgClr>
              <a:schemeClr val="tx2"/>
            </a:fgClr>
            <a:bgClr>
              <a:schemeClr val="accent4"/>
            </a:bgClr>
          </a:pattFill>
          <a:ln>
            <a:noFill/>
          </a:ln>
        </p:spPr>
        <p:txBody>
          <a:bodyPr wrap="square" anchor="ctr">
            <a:noAutofit/>
          </a:bodyP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36" name="Pladsholder til billede 35">
            <a:extLst>
              <a:ext uri="{FF2B5EF4-FFF2-40B4-BE49-F238E27FC236}">
                <a16:creationId xmlns:a16="http://schemas.microsoft.com/office/drawing/2014/main" id="{3EBB887B-A7B9-998B-18C5-22CD5196FFC4}"/>
              </a:ext>
            </a:extLst>
          </p:cNvPr>
          <p:cNvSpPr>
            <a:spLocks noGrp="1"/>
          </p:cNvSpPr>
          <p:nvPr>
            <p:ph type="pic" sz="quarter" idx="12" hasCustomPrompt="1"/>
          </p:nvPr>
        </p:nvSpPr>
        <p:spPr>
          <a:xfrm>
            <a:off x="7616826" y="4640893"/>
            <a:ext cx="4575174" cy="2220282"/>
          </a:xfrm>
          <a:custGeom>
            <a:avLst/>
            <a:gdLst>
              <a:gd name="connsiteX0" fmla="*/ 657557 w 4575174"/>
              <a:gd name="connsiteY0" fmla="*/ 0 h 2220282"/>
              <a:gd name="connsiteX1" fmla="*/ 4575174 w 4575174"/>
              <a:gd name="connsiteY1" fmla="*/ 0 h 2220282"/>
              <a:gd name="connsiteX2" fmla="*/ 4575174 w 4575174"/>
              <a:gd name="connsiteY2" fmla="*/ 2217107 h 2220282"/>
              <a:gd name="connsiteX3" fmla="*/ 0 w 4575174"/>
              <a:gd name="connsiteY3" fmla="*/ 2220282 h 2220282"/>
            </a:gdLst>
            <a:ahLst/>
            <a:cxnLst>
              <a:cxn ang="0">
                <a:pos x="connsiteX0" y="connsiteY0"/>
              </a:cxn>
              <a:cxn ang="0">
                <a:pos x="connsiteX1" y="connsiteY1"/>
              </a:cxn>
              <a:cxn ang="0">
                <a:pos x="connsiteX2" y="connsiteY2"/>
              </a:cxn>
              <a:cxn ang="0">
                <a:pos x="connsiteX3" y="connsiteY3"/>
              </a:cxn>
            </a:cxnLst>
            <a:rect l="l" t="t" r="r" b="b"/>
            <a:pathLst>
              <a:path w="4575174" h="2220282">
                <a:moveTo>
                  <a:pt x="657557" y="0"/>
                </a:moveTo>
                <a:lnTo>
                  <a:pt x="4575174" y="0"/>
                </a:lnTo>
                <a:lnTo>
                  <a:pt x="4575174" y="2217107"/>
                </a:lnTo>
                <a:lnTo>
                  <a:pt x="0" y="2220282"/>
                </a:lnTo>
                <a:close/>
              </a:path>
            </a:pathLst>
          </a:custGeom>
          <a:pattFill prst="pct80">
            <a:fgClr>
              <a:schemeClr val="tx2"/>
            </a:fgClr>
            <a:bgClr>
              <a:schemeClr val="accent4"/>
            </a:bgClr>
          </a:pattFill>
          <a:ln>
            <a:noFill/>
          </a:ln>
        </p:spPr>
        <p:txBody>
          <a:bodyPr wrap="square" anchor="ctr">
            <a:noAutofit/>
          </a:bodyP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37" name="Pladsholder til billede 36">
            <a:extLst>
              <a:ext uri="{FF2B5EF4-FFF2-40B4-BE49-F238E27FC236}">
                <a16:creationId xmlns:a16="http://schemas.microsoft.com/office/drawing/2014/main" id="{E983B819-27D8-E5A7-4239-13CC5752BA33}"/>
              </a:ext>
            </a:extLst>
          </p:cNvPr>
          <p:cNvSpPr>
            <a:spLocks noGrp="1"/>
          </p:cNvSpPr>
          <p:nvPr>
            <p:ph type="pic" sz="quarter" idx="11" hasCustomPrompt="1"/>
          </p:nvPr>
        </p:nvSpPr>
        <p:spPr>
          <a:xfrm>
            <a:off x="8273682" y="2411260"/>
            <a:ext cx="3918318" cy="2232000"/>
          </a:xfrm>
          <a:custGeom>
            <a:avLst/>
            <a:gdLst>
              <a:gd name="connsiteX0" fmla="*/ 661027 w 3918318"/>
              <a:gd name="connsiteY0" fmla="*/ 0 h 2232000"/>
              <a:gd name="connsiteX1" fmla="*/ 3918318 w 3918318"/>
              <a:gd name="connsiteY1" fmla="*/ 0 h 2232000"/>
              <a:gd name="connsiteX2" fmla="*/ 3918318 w 3918318"/>
              <a:gd name="connsiteY2" fmla="*/ 2232000 h 2232000"/>
              <a:gd name="connsiteX3" fmla="*/ 0 w 3918318"/>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3918318" h="2232000">
                <a:moveTo>
                  <a:pt x="661027" y="0"/>
                </a:moveTo>
                <a:lnTo>
                  <a:pt x="3918318" y="0"/>
                </a:lnTo>
                <a:lnTo>
                  <a:pt x="3918318" y="2232000"/>
                </a:lnTo>
                <a:lnTo>
                  <a:pt x="0" y="2232000"/>
                </a:lnTo>
                <a:close/>
              </a:path>
            </a:pathLst>
          </a:custGeom>
          <a:pattFill prst="pct80">
            <a:fgClr>
              <a:schemeClr val="tx2"/>
            </a:fgClr>
            <a:bgClr>
              <a:schemeClr val="accent4"/>
            </a:bgClr>
          </a:pattFill>
          <a:ln>
            <a:noFill/>
          </a:ln>
        </p:spPr>
        <p:txBody>
          <a:bodyPr wrap="square" anchor="ctr">
            <a:noAutofit/>
          </a:bodyP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Tree>
    <p:extLst>
      <p:ext uri="{BB962C8B-B14F-4D97-AF65-F5344CB8AC3E}">
        <p14:creationId xmlns:p14="http://schemas.microsoft.com/office/powerpoint/2010/main" val="55233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4 Cita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65A6B6C-63A2-68CE-EF93-7760CB694EC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Kombinationstegning 2">
            <a:extLst>
              <a:ext uri="{FF2B5EF4-FFF2-40B4-BE49-F238E27FC236}">
                <a16:creationId xmlns:a16="http://schemas.microsoft.com/office/drawing/2014/main" id="{88570856-B880-B54B-820F-999A1A1FEDAA}"/>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chemeClr val="tx2"/>
          </a:solidFill>
          <a:ln w="6350" cap="flat">
            <a:noFill/>
            <a:prstDash val="solid"/>
            <a:miter/>
          </a:ln>
        </p:spPr>
        <p:txBody>
          <a:bodyPr rtlCol="0" anchor="ctr"/>
          <a:lstStyle/>
          <a:p>
            <a:endParaRPr lang="da-DK"/>
          </a:p>
        </p:txBody>
      </p:sp>
      <p:grpSp>
        <p:nvGrpSpPr>
          <p:cNvPr id="7" name="Grafik 18">
            <a:extLst>
              <a:ext uri="{FF2B5EF4-FFF2-40B4-BE49-F238E27FC236}">
                <a16:creationId xmlns:a16="http://schemas.microsoft.com/office/drawing/2014/main" id="{F47F3E58-7B72-8DFC-890D-7186AF6AC464}"/>
              </a:ext>
            </a:extLst>
          </p:cNvPr>
          <p:cNvGrpSpPr/>
          <p:nvPr userDrawn="1"/>
        </p:nvGrpSpPr>
        <p:grpSpPr>
          <a:xfrm>
            <a:off x="508490" y="6168404"/>
            <a:ext cx="2539509" cy="313606"/>
            <a:chOff x="1968500" y="2918786"/>
            <a:chExt cx="8253911" cy="1019281"/>
          </a:xfrm>
          <a:solidFill>
            <a:schemeClr val="tx2"/>
          </a:solidFill>
        </p:grpSpPr>
        <p:sp>
          <p:nvSpPr>
            <p:cNvPr id="8" name="Kombinationstegning 7">
              <a:extLst>
                <a:ext uri="{FF2B5EF4-FFF2-40B4-BE49-F238E27FC236}">
                  <a16:creationId xmlns:a16="http://schemas.microsoft.com/office/drawing/2014/main" id="{0FB12B6F-4BEF-4453-F629-C14A1CB09ABE}"/>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40735C84-137A-D44D-91F4-B3572CF05A75}"/>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A9CA02BF-0990-7C64-A16C-94CECBBA53EC}"/>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0EADED41-0722-2F8F-A00F-D6183EECB909}"/>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C2BABD4A-7865-2802-C98F-45F874F862EC}"/>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0963C649-4B48-164E-A8BD-FCFCFD4F06A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A8CFDFB7-B2BA-9735-6944-23667C1A96F0}"/>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D994AA96-F739-1728-4694-D54E4E596D2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4B0B028E-1CD2-DB27-C996-73C74EEEBE72}"/>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FB6CB76E-9899-16B3-72D4-9B782A0EDD8A}"/>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874E68D9-A471-E151-AC72-7A0072FFA870}"/>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6" name="Kombinationstegning 35">
              <a:extLst>
                <a:ext uri="{FF2B5EF4-FFF2-40B4-BE49-F238E27FC236}">
                  <a16:creationId xmlns:a16="http://schemas.microsoft.com/office/drawing/2014/main" id="{617F0FDC-6461-CB45-F854-AFE3BB16BC6D}"/>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7" name="Kombinationstegning 36">
              <a:extLst>
                <a:ext uri="{FF2B5EF4-FFF2-40B4-BE49-F238E27FC236}">
                  <a16:creationId xmlns:a16="http://schemas.microsoft.com/office/drawing/2014/main" id="{632454BE-9758-1519-668D-22AFC216A5F6}"/>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8" name="Kombinationstegning 37">
              <a:extLst>
                <a:ext uri="{FF2B5EF4-FFF2-40B4-BE49-F238E27FC236}">
                  <a16:creationId xmlns:a16="http://schemas.microsoft.com/office/drawing/2014/main" id="{F87C0217-0351-4708-721C-FD9AF0C0227C}"/>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9" name="Kombinationstegning 38">
            <a:extLst>
              <a:ext uri="{FF2B5EF4-FFF2-40B4-BE49-F238E27FC236}">
                <a16:creationId xmlns:a16="http://schemas.microsoft.com/office/drawing/2014/main" id="{36A14D97-B534-DAA4-07FC-90C49C68FC57}"/>
              </a:ext>
            </a:extLst>
          </p:cNvPr>
          <p:cNvSpPr/>
          <p:nvPr userDrawn="1"/>
        </p:nvSpPr>
        <p:spPr>
          <a:xfrm>
            <a:off x="5524500" y="1238250"/>
            <a:ext cx="1143000" cy="952500"/>
          </a:xfrm>
          <a:custGeom>
            <a:avLst/>
            <a:gdLst>
              <a:gd name="connsiteX0" fmla="*/ 317894 w 1143000"/>
              <a:gd name="connsiteY0" fmla="*/ 392303 h 952500"/>
              <a:gd name="connsiteX1" fmla="*/ 436575 w 1143000"/>
              <a:gd name="connsiteY1" fmla="*/ 0 h 952500"/>
              <a:gd name="connsiteX2" fmla="*/ 231711 w 1143000"/>
              <a:gd name="connsiteY2" fmla="*/ 0 h 952500"/>
              <a:gd name="connsiteX3" fmla="*/ 0 w 1143000"/>
              <a:gd name="connsiteY3" fmla="*/ 486486 h 952500"/>
              <a:gd name="connsiteX4" fmla="*/ 0 w 1143000"/>
              <a:gd name="connsiteY4" fmla="*/ 952500 h 952500"/>
              <a:gd name="connsiteX5" fmla="*/ 491674 w 1143000"/>
              <a:gd name="connsiteY5" fmla="*/ 952500 h 952500"/>
              <a:gd name="connsiteX6" fmla="*/ 491674 w 1143000"/>
              <a:gd name="connsiteY6" fmla="*/ 392303 h 952500"/>
              <a:gd name="connsiteX7" fmla="*/ 317894 w 1143000"/>
              <a:gd name="connsiteY7" fmla="*/ 392303 h 952500"/>
              <a:gd name="connsiteX8" fmla="*/ 966648 w 1143000"/>
              <a:gd name="connsiteY8" fmla="*/ 392303 h 952500"/>
              <a:gd name="connsiteX9" fmla="*/ 1087977 w 1143000"/>
              <a:gd name="connsiteY9" fmla="*/ 0 h 952500"/>
              <a:gd name="connsiteX10" fmla="*/ 882707 w 1143000"/>
              <a:gd name="connsiteY10" fmla="*/ 0 h 952500"/>
              <a:gd name="connsiteX11" fmla="*/ 651326 w 1143000"/>
              <a:gd name="connsiteY11" fmla="*/ 486486 h 952500"/>
              <a:gd name="connsiteX12" fmla="*/ 651326 w 1143000"/>
              <a:gd name="connsiteY12" fmla="*/ 952500 h 952500"/>
              <a:gd name="connsiteX13" fmla="*/ 1143000 w 1143000"/>
              <a:gd name="connsiteY13" fmla="*/ 952500 h 952500"/>
              <a:gd name="connsiteX14" fmla="*/ 1143000 w 1143000"/>
              <a:gd name="connsiteY14" fmla="*/ 392303 h 952500"/>
              <a:gd name="connsiteX15" fmla="*/ 966648 w 1143000"/>
              <a:gd name="connsiteY15" fmla="*/ 392303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000" h="952500">
                <a:moveTo>
                  <a:pt x="317894" y="392303"/>
                </a:moveTo>
                <a:lnTo>
                  <a:pt x="436575" y="0"/>
                </a:lnTo>
                <a:lnTo>
                  <a:pt x="231711" y="0"/>
                </a:lnTo>
                <a:lnTo>
                  <a:pt x="0" y="486486"/>
                </a:lnTo>
                <a:lnTo>
                  <a:pt x="0" y="952500"/>
                </a:lnTo>
                <a:lnTo>
                  <a:pt x="491674" y="952500"/>
                </a:lnTo>
                <a:lnTo>
                  <a:pt x="491674" y="392303"/>
                </a:lnTo>
                <a:lnTo>
                  <a:pt x="317894" y="392303"/>
                </a:lnTo>
                <a:close/>
                <a:moveTo>
                  <a:pt x="966648" y="392303"/>
                </a:moveTo>
                <a:lnTo>
                  <a:pt x="1087977" y="0"/>
                </a:lnTo>
                <a:lnTo>
                  <a:pt x="882707" y="0"/>
                </a:lnTo>
                <a:lnTo>
                  <a:pt x="651326" y="486486"/>
                </a:lnTo>
                <a:lnTo>
                  <a:pt x="651326" y="952500"/>
                </a:lnTo>
                <a:lnTo>
                  <a:pt x="1143000" y="952500"/>
                </a:lnTo>
                <a:lnTo>
                  <a:pt x="1143000" y="392303"/>
                </a:lnTo>
                <a:lnTo>
                  <a:pt x="966648" y="392303"/>
                </a:lnTo>
                <a:close/>
              </a:path>
            </a:pathLst>
          </a:custGeom>
          <a:solidFill>
            <a:schemeClr val="tx2"/>
          </a:solidFill>
          <a:ln w="6350" cap="flat">
            <a:noFill/>
            <a:prstDash val="solid"/>
            <a:miter/>
          </a:ln>
        </p:spPr>
        <p:txBody>
          <a:bodyPr rtlCol="0" anchor="ctr"/>
          <a:lstStyle/>
          <a:p>
            <a:endParaRPr lang="da-DK"/>
          </a:p>
        </p:txBody>
      </p:sp>
      <p:sp>
        <p:nvSpPr>
          <p:cNvPr id="40" name="Pladsholder til tekst 25">
            <a:extLst>
              <a:ext uri="{FF2B5EF4-FFF2-40B4-BE49-F238E27FC236}">
                <a16:creationId xmlns:a16="http://schemas.microsoft.com/office/drawing/2014/main" id="{B4B16194-9C4D-5637-6CE3-ABD79CEE4766}"/>
              </a:ext>
            </a:extLst>
          </p:cNvPr>
          <p:cNvSpPr>
            <a:spLocks noGrp="1"/>
          </p:cNvSpPr>
          <p:nvPr>
            <p:ph type="body" sz="quarter" idx="10" hasCustomPrompt="1"/>
          </p:nvPr>
        </p:nvSpPr>
        <p:spPr>
          <a:xfrm>
            <a:off x="633506" y="2535936"/>
            <a:ext cx="10924988" cy="2131316"/>
          </a:xfrm>
          <a:prstGeom prst="rect">
            <a:avLst/>
          </a:prstGeom>
        </p:spPr>
        <p:txBody>
          <a:bodyPr anchor="t"/>
          <a:lstStyle>
            <a:lvl1pPr marL="0" indent="0" algn="ctr">
              <a:lnSpc>
                <a:spcPts val="4200"/>
              </a:lnSpc>
              <a:spcBef>
                <a:spcPts val="0"/>
              </a:spcBef>
              <a:buNone/>
              <a:defRPr sz="4500" b="1" i="0" cap="none" baseline="0">
                <a:solidFill>
                  <a:schemeClr val="tx2"/>
                </a:solidFill>
                <a:latin typeface="Franklin Gothic Heavy" panose="020B0603020102020204" pitchFamily="34" charset="0"/>
              </a:defRPr>
            </a:lvl1pPr>
            <a:lvl2pPr marL="457200" indent="0" algn="ctr">
              <a:lnSpc>
                <a:spcPts val="4200"/>
              </a:lnSpc>
              <a:spcBef>
                <a:spcPts val="0"/>
              </a:spcBef>
              <a:buNone/>
              <a:defRPr sz="4500" b="1" i="0" cap="none" baseline="0">
                <a:solidFill>
                  <a:schemeClr val="tx2"/>
                </a:solidFill>
                <a:latin typeface="Franklin Gothic Heavy" panose="020B0603020102020204" pitchFamily="34" charset="0"/>
              </a:defRPr>
            </a:lvl2pPr>
            <a:lvl3pPr marL="914400" indent="0" algn="ctr">
              <a:lnSpc>
                <a:spcPts val="4200"/>
              </a:lnSpc>
              <a:spcBef>
                <a:spcPts val="0"/>
              </a:spcBef>
              <a:buNone/>
              <a:defRPr sz="4500" b="1" i="0" cap="none" baseline="0">
                <a:solidFill>
                  <a:schemeClr val="tx2"/>
                </a:solidFill>
                <a:latin typeface="Franklin Gothic Heavy" panose="020B0603020102020204" pitchFamily="34" charset="0"/>
              </a:defRPr>
            </a:lvl3pPr>
            <a:lvl4pPr marL="1371600" indent="0" algn="ctr">
              <a:lnSpc>
                <a:spcPts val="4200"/>
              </a:lnSpc>
              <a:spcBef>
                <a:spcPts val="0"/>
              </a:spcBef>
              <a:buNone/>
              <a:defRPr sz="4500" b="1" i="0" cap="none" baseline="0">
                <a:solidFill>
                  <a:schemeClr val="tx2"/>
                </a:solidFill>
                <a:latin typeface="Franklin Gothic Heavy" panose="020B0603020102020204" pitchFamily="34" charset="0"/>
              </a:defRPr>
            </a:lvl4pPr>
            <a:lvl5pPr marL="1828800" indent="0" algn="ctr">
              <a:lnSpc>
                <a:spcPts val="4200"/>
              </a:lnSpc>
              <a:spcBef>
                <a:spcPts val="0"/>
              </a:spcBef>
              <a:buNone/>
              <a:defRPr sz="4500" b="1" i="0" cap="none" baseline="0">
                <a:solidFill>
                  <a:schemeClr val="tx2"/>
                </a:solidFill>
                <a:latin typeface="Franklin Gothic Heavy" panose="020B0603020102020204" pitchFamily="34" charset="0"/>
              </a:defRPr>
            </a:lvl5pPr>
          </a:lstStyle>
          <a:p>
            <a:pPr lvl="0"/>
            <a:r>
              <a:rPr lang="da-DK" dirty="0"/>
              <a:t>Indsæt et længere citat her, som</a:t>
            </a:r>
            <a:br>
              <a:rPr lang="da-DK" dirty="0"/>
            </a:br>
            <a:r>
              <a:rPr lang="da-DK" dirty="0"/>
              <a:t>både er lærerigt og inspirerende…</a:t>
            </a:r>
          </a:p>
        </p:txBody>
      </p:sp>
    </p:spTree>
    <p:extLst>
      <p:ext uri="{BB962C8B-B14F-4D97-AF65-F5344CB8AC3E}">
        <p14:creationId xmlns:p14="http://schemas.microsoft.com/office/powerpoint/2010/main" val="371030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1 Rubrik + diagram">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Kombinationstegning 1">
            <a:extLst>
              <a:ext uri="{FF2B5EF4-FFF2-40B4-BE49-F238E27FC236}">
                <a16:creationId xmlns:a16="http://schemas.microsoft.com/office/drawing/2014/main" id="{1DCA85E2-27DC-FA9D-DFF8-66C00F3BE320}"/>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rgbClr val="FFFFFF"/>
          </a:solidFill>
          <a:ln w="6350" cap="flat">
            <a:noFill/>
            <a:prstDash val="solid"/>
            <a:miter/>
          </a:ln>
        </p:spPr>
        <p:txBody>
          <a:bodyPr rtlCol="0" anchor="ctr"/>
          <a:lstStyle/>
          <a:p>
            <a:endParaRPr lang="da-DK"/>
          </a:p>
        </p:txBody>
      </p:sp>
      <p:grpSp>
        <p:nvGrpSpPr>
          <p:cNvPr id="3" name="Grafik 18">
            <a:extLst>
              <a:ext uri="{FF2B5EF4-FFF2-40B4-BE49-F238E27FC236}">
                <a16:creationId xmlns:a16="http://schemas.microsoft.com/office/drawing/2014/main" id="{CB6167A3-3EF6-33CC-E463-0FCFC52042A0}"/>
              </a:ext>
            </a:extLst>
          </p:cNvPr>
          <p:cNvGrpSpPr/>
          <p:nvPr userDrawn="1"/>
        </p:nvGrpSpPr>
        <p:grpSpPr>
          <a:xfrm>
            <a:off x="508490" y="6168404"/>
            <a:ext cx="2539509" cy="313606"/>
            <a:chOff x="1968500" y="2918786"/>
            <a:chExt cx="8253911" cy="1019281"/>
          </a:xfrm>
          <a:solidFill>
            <a:schemeClr val="bg1"/>
          </a:solidFill>
        </p:grpSpPr>
        <p:sp>
          <p:nvSpPr>
            <p:cNvPr id="6" name="Kombinationstegning 5">
              <a:extLst>
                <a:ext uri="{FF2B5EF4-FFF2-40B4-BE49-F238E27FC236}">
                  <a16:creationId xmlns:a16="http://schemas.microsoft.com/office/drawing/2014/main" id="{8A97E603-D018-4018-7824-512360F2130B}"/>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7" name="Kombinationstegning 6">
              <a:extLst>
                <a:ext uri="{FF2B5EF4-FFF2-40B4-BE49-F238E27FC236}">
                  <a16:creationId xmlns:a16="http://schemas.microsoft.com/office/drawing/2014/main" id="{F99B800B-2245-D2B7-666A-9AE15FB46BE4}"/>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8" name="Kombinationstegning 7">
              <a:extLst>
                <a:ext uri="{FF2B5EF4-FFF2-40B4-BE49-F238E27FC236}">
                  <a16:creationId xmlns:a16="http://schemas.microsoft.com/office/drawing/2014/main" id="{3C44B7E7-6F9E-A966-C147-6235FF25B42F}"/>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5F8A122B-C6B3-FF29-D731-14AC42367367}"/>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958E4091-CCF2-45FC-12E5-75800EA4908C}"/>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8BB04D14-4670-6CFC-A209-4F756148AD89}"/>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136DD80F-F7A4-9129-3FBF-4B004270F068}"/>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F3616F48-0680-D581-36A8-53499632E657}"/>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393899D8-6D39-8542-13C3-B43BE621BAD0}"/>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C5181EED-F3D2-EDC3-2B74-B358ECCACBAC}"/>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D99E2B5B-65C0-7E38-D8A5-B70E92B1E90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FA97D4CC-3643-012D-15D7-3876696E81B6}"/>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A7352612-0AB4-10EB-DC4C-47BA0F04E006}"/>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6" name="Kombinationstegning 35">
              <a:extLst>
                <a:ext uri="{FF2B5EF4-FFF2-40B4-BE49-F238E27FC236}">
                  <a16:creationId xmlns:a16="http://schemas.microsoft.com/office/drawing/2014/main" id="{8EE2BFF6-5EF1-9BAC-6ECC-D752AC02C358}"/>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4" name="Pladsholder til tekst 25">
            <a:extLst>
              <a:ext uri="{FF2B5EF4-FFF2-40B4-BE49-F238E27FC236}">
                <a16:creationId xmlns:a16="http://schemas.microsoft.com/office/drawing/2014/main" id="{F50F12B8-8406-4ADB-898A-AC5BCF70690E}"/>
              </a:ext>
            </a:extLst>
          </p:cNvPr>
          <p:cNvSpPr>
            <a:spLocks noGrp="1"/>
          </p:cNvSpPr>
          <p:nvPr>
            <p:ph type="body" sz="quarter" idx="10" hasCustomPrompt="1"/>
          </p:nvPr>
        </p:nvSpPr>
        <p:spPr>
          <a:xfrm>
            <a:off x="668192" y="813549"/>
            <a:ext cx="10848468" cy="423580"/>
          </a:xfrm>
          <a:prstGeom prst="rect">
            <a:avLst/>
          </a:prstGeom>
        </p:spPr>
        <p:txBody>
          <a:bodyPr anchor="t"/>
          <a:lstStyle>
            <a:lvl1pPr marL="0" indent="0">
              <a:lnSpc>
                <a:spcPts val="3300"/>
              </a:lnSpc>
              <a:spcBef>
                <a:spcPts val="0"/>
              </a:spcBef>
              <a:buNone/>
              <a:defRPr sz="3600" b="1" i="0" cap="all" baseline="0">
                <a:solidFill>
                  <a:schemeClr val="bg1"/>
                </a:solidFill>
                <a:latin typeface="Franklin Gothic Heavy" panose="020B0603020102020204" pitchFamily="34" charset="0"/>
              </a:defRPr>
            </a:lvl1pPr>
            <a:lvl2pPr marL="457200" indent="0">
              <a:lnSpc>
                <a:spcPts val="3300"/>
              </a:lnSpc>
              <a:spcBef>
                <a:spcPts val="0"/>
              </a:spcBef>
              <a:buNone/>
              <a:defRPr sz="3600" b="1" i="0" cap="all" baseline="0">
                <a:solidFill>
                  <a:schemeClr val="bg1"/>
                </a:solidFill>
                <a:latin typeface="Franklin Gothic Heavy" panose="020B0603020102020204" pitchFamily="34" charset="0"/>
              </a:defRPr>
            </a:lvl2pPr>
            <a:lvl3pPr marL="914400" indent="0">
              <a:lnSpc>
                <a:spcPts val="3300"/>
              </a:lnSpc>
              <a:spcBef>
                <a:spcPts val="0"/>
              </a:spcBef>
              <a:buNone/>
              <a:defRPr sz="3600" b="1" i="0" cap="all" baseline="0">
                <a:solidFill>
                  <a:schemeClr val="bg1"/>
                </a:solidFill>
                <a:latin typeface="Franklin Gothic Heavy" panose="020B0603020102020204" pitchFamily="34" charset="0"/>
              </a:defRPr>
            </a:lvl3pPr>
            <a:lvl4pPr marL="1371600" indent="0">
              <a:lnSpc>
                <a:spcPts val="3300"/>
              </a:lnSpc>
              <a:spcBef>
                <a:spcPts val="0"/>
              </a:spcBef>
              <a:buNone/>
              <a:defRPr sz="3600" b="1" i="0" cap="all" baseline="0">
                <a:solidFill>
                  <a:schemeClr val="bg1"/>
                </a:solidFill>
                <a:latin typeface="Franklin Gothic Heavy" panose="020B0603020102020204" pitchFamily="34" charset="0"/>
              </a:defRPr>
            </a:lvl4pPr>
            <a:lvl5pPr marL="1828800" indent="0">
              <a:lnSpc>
                <a:spcPts val="3300"/>
              </a:lnSpc>
              <a:spcBef>
                <a:spcPts val="0"/>
              </a:spcBef>
              <a:buNone/>
              <a:defRPr sz="3600" b="1" i="0" cap="all" baseline="0">
                <a:solidFill>
                  <a:schemeClr val="bg1"/>
                </a:solidFill>
                <a:latin typeface="Franklin Gothic Heavy" panose="020B0603020102020204" pitchFamily="34" charset="0"/>
              </a:defRPr>
            </a:lvl5pPr>
          </a:lstStyle>
          <a:p>
            <a:pPr lvl="0"/>
            <a:r>
              <a:rPr lang="da-DK" dirty="0"/>
              <a:t>Indsæt rubrik for dit diagram her…</a:t>
            </a:r>
          </a:p>
        </p:txBody>
      </p:sp>
      <p:sp>
        <p:nvSpPr>
          <p:cNvPr id="5" name="Pladsholder til diagram 20">
            <a:extLst>
              <a:ext uri="{FF2B5EF4-FFF2-40B4-BE49-F238E27FC236}">
                <a16:creationId xmlns:a16="http://schemas.microsoft.com/office/drawing/2014/main" id="{A54B84D6-9875-5C42-8AF9-AD864BD656E6}"/>
              </a:ext>
            </a:extLst>
          </p:cNvPr>
          <p:cNvSpPr>
            <a:spLocks noGrp="1"/>
          </p:cNvSpPr>
          <p:nvPr>
            <p:ph type="chart" sz="quarter" idx="11" hasCustomPrompt="1"/>
          </p:nvPr>
        </p:nvSpPr>
        <p:spPr>
          <a:xfrm>
            <a:off x="668192" y="1658113"/>
            <a:ext cx="10855616" cy="4049216"/>
          </a:xfrm>
          <a:prstGeom prst="rect">
            <a:avLst/>
          </a:prstGeom>
        </p:spPr>
        <p:txBody>
          <a:bodyPr anchor="ct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diagram</a:t>
            </a:r>
          </a:p>
        </p:txBody>
      </p:sp>
    </p:spTree>
    <p:extLst>
      <p:ext uri="{BB962C8B-B14F-4D97-AF65-F5344CB8AC3E}">
        <p14:creationId xmlns:p14="http://schemas.microsoft.com/office/powerpoint/2010/main" val="400993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2 Rubrik + diagram">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2"/>
              </a:solidFill>
            </a:endParaRPr>
          </a:p>
        </p:txBody>
      </p:sp>
      <p:sp>
        <p:nvSpPr>
          <p:cNvPr id="21" name="Pladsholder til diagram 20">
            <a:extLst>
              <a:ext uri="{FF2B5EF4-FFF2-40B4-BE49-F238E27FC236}">
                <a16:creationId xmlns:a16="http://schemas.microsoft.com/office/drawing/2014/main" id="{A35D9BE7-28F0-8DCE-569C-A152559C642F}"/>
              </a:ext>
            </a:extLst>
          </p:cNvPr>
          <p:cNvSpPr>
            <a:spLocks noGrp="1"/>
          </p:cNvSpPr>
          <p:nvPr>
            <p:ph type="chart" sz="quarter" idx="11" hasCustomPrompt="1"/>
          </p:nvPr>
        </p:nvSpPr>
        <p:spPr>
          <a:xfrm>
            <a:off x="668192" y="1658113"/>
            <a:ext cx="10855616" cy="4049216"/>
          </a:xfrm>
          <a:prstGeom prst="rect">
            <a:avLst/>
          </a:prstGeom>
        </p:spPr>
        <p:txBody>
          <a:bodyPr anchor="ct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diagram</a:t>
            </a:r>
          </a:p>
        </p:txBody>
      </p:sp>
      <p:sp>
        <p:nvSpPr>
          <p:cNvPr id="4" name="Kombinationstegning 3">
            <a:extLst>
              <a:ext uri="{FF2B5EF4-FFF2-40B4-BE49-F238E27FC236}">
                <a16:creationId xmlns:a16="http://schemas.microsoft.com/office/drawing/2014/main" id="{2B3F2269-352C-8402-77C8-881359514E63}"/>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chemeClr val="tx2"/>
          </a:solidFill>
          <a:ln w="6350" cap="flat">
            <a:noFill/>
            <a:prstDash val="solid"/>
            <a:miter/>
          </a:ln>
        </p:spPr>
        <p:txBody>
          <a:bodyPr rtlCol="0" anchor="ctr"/>
          <a:lstStyle/>
          <a:p>
            <a:endParaRPr lang="da-DK"/>
          </a:p>
        </p:txBody>
      </p:sp>
      <p:grpSp>
        <p:nvGrpSpPr>
          <p:cNvPr id="5" name="Grafik 18">
            <a:extLst>
              <a:ext uri="{FF2B5EF4-FFF2-40B4-BE49-F238E27FC236}">
                <a16:creationId xmlns:a16="http://schemas.microsoft.com/office/drawing/2014/main" id="{03805920-3DC5-A83F-D017-276C597C24C7}"/>
              </a:ext>
            </a:extLst>
          </p:cNvPr>
          <p:cNvGrpSpPr/>
          <p:nvPr userDrawn="1"/>
        </p:nvGrpSpPr>
        <p:grpSpPr>
          <a:xfrm>
            <a:off x="508490" y="6168404"/>
            <a:ext cx="2539509" cy="313606"/>
            <a:chOff x="1968500" y="2918786"/>
            <a:chExt cx="8253911" cy="1019281"/>
          </a:xfrm>
          <a:solidFill>
            <a:schemeClr val="tx2"/>
          </a:solidFill>
        </p:grpSpPr>
        <p:sp>
          <p:nvSpPr>
            <p:cNvPr id="6" name="Kombinationstegning 5">
              <a:extLst>
                <a:ext uri="{FF2B5EF4-FFF2-40B4-BE49-F238E27FC236}">
                  <a16:creationId xmlns:a16="http://schemas.microsoft.com/office/drawing/2014/main" id="{86919261-B27B-AC27-A319-8A8CAB43D3F7}"/>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7" name="Kombinationstegning 6">
              <a:extLst>
                <a:ext uri="{FF2B5EF4-FFF2-40B4-BE49-F238E27FC236}">
                  <a16:creationId xmlns:a16="http://schemas.microsoft.com/office/drawing/2014/main" id="{7335DC61-E119-07E6-7469-9BC1AC26BCFC}"/>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8" name="Kombinationstegning 7">
              <a:extLst>
                <a:ext uri="{FF2B5EF4-FFF2-40B4-BE49-F238E27FC236}">
                  <a16:creationId xmlns:a16="http://schemas.microsoft.com/office/drawing/2014/main" id="{9A7ECEA6-32A9-D670-A7DB-E6B138E3CCB7}"/>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012935DE-384B-AA39-85AE-F8838175D18C}"/>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B4FEBDE4-3AA7-6BDF-096C-DD3186104AA6}"/>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0803D006-E07A-A22F-F8FF-A42F61338EB7}"/>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E3ADD8B8-4878-9569-C0E4-086E103BDBDC}"/>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0A989802-74D5-C125-6574-7B979FDC7485}"/>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7133760E-9C4D-CCAE-A867-43BAC1B06C8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E3E80788-F6A8-F45A-25B5-5BC233C90FEA}"/>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A1C7F9CB-4B9B-2F4B-33FD-BFE0080968B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A78232D4-6FD9-394D-3692-5E76B8180502}"/>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62B93BEF-BC71-DCB0-E48C-569ECCE5068A}"/>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6" name="Kombinationstegning 35">
              <a:extLst>
                <a:ext uri="{FF2B5EF4-FFF2-40B4-BE49-F238E27FC236}">
                  <a16:creationId xmlns:a16="http://schemas.microsoft.com/office/drawing/2014/main" id="{33C43D34-285D-CCE5-460A-13509BB19297}"/>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2" name="Pladsholder til tekst 25">
            <a:extLst>
              <a:ext uri="{FF2B5EF4-FFF2-40B4-BE49-F238E27FC236}">
                <a16:creationId xmlns:a16="http://schemas.microsoft.com/office/drawing/2014/main" id="{F0D365FC-845A-A500-79A4-AA2E8313367A}"/>
              </a:ext>
            </a:extLst>
          </p:cNvPr>
          <p:cNvSpPr>
            <a:spLocks noGrp="1"/>
          </p:cNvSpPr>
          <p:nvPr>
            <p:ph type="body" sz="quarter" idx="10" hasCustomPrompt="1"/>
          </p:nvPr>
        </p:nvSpPr>
        <p:spPr>
          <a:xfrm>
            <a:off x="668192" y="813549"/>
            <a:ext cx="10848468" cy="423580"/>
          </a:xfrm>
          <a:prstGeom prst="rect">
            <a:avLst/>
          </a:prstGeom>
        </p:spPr>
        <p:txBody>
          <a:bodyPr anchor="t"/>
          <a:lstStyle>
            <a:lvl1pPr marL="0" indent="0">
              <a:lnSpc>
                <a:spcPts val="3300"/>
              </a:lnSpc>
              <a:spcBef>
                <a:spcPts val="0"/>
              </a:spcBef>
              <a:buNone/>
              <a:defRPr sz="3600" b="1" i="0" cap="all" baseline="0">
                <a:solidFill>
                  <a:schemeClr val="tx2"/>
                </a:solidFill>
                <a:latin typeface="Franklin Gothic Demi" panose="020B0703020102020204" pitchFamily="34" charset="0"/>
              </a:defRPr>
            </a:lvl1pPr>
            <a:lvl2pPr marL="457200" indent="0">
              <a:lnSpc>
                <a:spcPts val="3300"/>
              </a:lnSpc>
              <a:spcBef>
                <a:spcPts val="0"/>
              </a:spcBef>
              <a:buNone/>
              <a:defRPr sz="3600" b="1" i="0" cap="all" baseline="0">
                <a:solidFill>
                  <a:schemeClr val="tx2"/>
                </a:solidFill>
                <a:latin typeface="Franklin Gothic Heavy" panose="020B0603020102020204" pitchFamily="34" charset="0"/>
              </a:defRPr>
            </a:lvl2pPr>
            <a:lvl3pPr marL="914400" indent="0">
              <a:lnSpc>
                <a:spcPts val="3300"/>
              </a:lnSpc>
              <a:spcBef>
                <a:spcPts val="0"/>
              </a:spcBef>
              <a:buNone/>
              <a:defRPr sz="3600" b="1" i="0" cap="all" baseline="0">
                <a:solidFill>
                  <a:schemeClr val="tx2"/>
                </a:solidFill>
                <a:latin typeface="Franklin Gothic Heavy" panose="020B0603020102020204" pitchFamily="34" charset="0"/>
              </a:defRPr>
            </a:lvl3pPr>
            <a:lvl4pPr marL="1371600" indent="0">
              <a:lnSpc>
                <a:spcPts val="3300"/>
              </a:lnSpc>
              <a:spcBef>
                <a:spcPts val="0"/>
              </a:spcBef>
              <a:buNone/>
              <a:defRPr sz="3600" b="1" i="0" cap="all" baseline="0">
                <a:solidFill>
                  <a:schemeClr val="tx2"/>
                </a:solidFill>
                <a:latin typeface="Franklin Gothic Heavy" panose="020B0603020102020204" pitchFamily="34" charset="0"/>
              </a:defRPr>
            </a:lvl4pPr>
            <a:lvl5pPr marL="1828800" indent="0">
              <a:lnSpc>
                <a:spcPts val="3300"/>
              </a:lnSpc>
              <a:spcBef>
                <a:spcPts val="0"/>
              </a:spcBef>
              <a:buNone/>
              <a:defRPr sz="3600" b="1" i="0" cap="all" baseline="0">
                <a:solidFill>
                  <a:schemeClr val="tx2"/>
                </a:solidFill>
                <a:latin typeface="Franklin Gothic Heavy" panose="020B0603020102020204" pitchFamily="34" charset="0"/>
              </a:defRPr>
            </a:lvl5pPr>
          </a:lstStyle>
          <a:p>
            <a:pPr lvl="0"/>
            <a:r>
              <a:rPr lang="da-DK" dirty="0"/>
              <a:t>Indsæt rubrik for dit diagram her…</a:t>
            </a:r>
          </a:p>
        </p:txBody>
      </p:sp>
    </p:spTree>
    <p:extLst>
      <p:ext uri="{BB962C8B-B14F-4D97-AF65-F5344CB8AC3E}">
        <p14:creationId xmlns:p14="http://schemas.microsoft.com/office/powerpoint/2010/main" val="48338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3 Rubrik + diagram">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F95E198-AB81-20F3-7E1E-1DD32BE5562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Kombinationstegning 3">
            <a:extLst>
              <a:ext uri="{FF2B5EF4-FFF2-40B4-BE49-F238E27FC236}">
                <a16:creationId xmlns:a16="http://schemas.microsoft.com/office/drawing/2014/main" id="{14FFFA63-6762-E7B5-00AE-0ADC7FB3FAF8}"/>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rgbClr val="FFFFFF"/>
          </a:solidFill>
          <a:ln w="6350" cap="flat">
            <a:noFill/>
            <a:prstDash val="solid"/>
            <a:miter/>
          </a:ln>
        </p:spPr>
        <p:txBody>
          <a:bodyPr rtlCol="0" anchor="ctr"/>
          <a:lstStyle/>
          <a:p>
            <a:endParaRPr lang="da-DK"/>
          </a:p>
        </p:txBody>
      </p:sp>
      <p:grpSp>
        <p:nvGrpSpPr>
          <p:cNvPr id="5" name="Grafik 18">
            <a:extLst>
              <a:ext uri="{FF2B5EF4-FFF2-40B4-BE49-F238E27FC236}">
                <a16:creationId xmlns:a16="http://schemas.microsoft.com/office/drawing/2014/main" id="{345405CA-9C9B-F80D-A9CE-46A04AC4DD12}"/>
              </a:ext>
            </a:extLst>
          </p:cNvPr>
          <p:cNvGrpSpPr/>
          <p:nvPr userDrawn="1"/>
        </p:nvGrpSpPr>
        <p:grpSpPr>
          <a:xfrm>
            <a:off x="508490" y="6168404"/>
            <a:ext cx="2539509" cy="313606"/>
            <a:chOff x="1968500" y="2918786"/>
            <a:chExt cx="8253911" cy="1019281"/>
          </a:xfrm>
          <a:solidFill>
            <a:schemeClr val="bg1"/>
          </a:solidFill>
        </p:grpSpPr>
        <p:sp>
          <p:nvSpPr>
            <p:cNvPr id="6" name="Kombinationstegning 5">
              <a:extLst>
                <a:ext uri="{FF2B5EF4-FFF2-40B4-BE49-F238E27FC236}">
                  <a16:creationId xmlns:a16="http://schemas.microsoft.com/office/drawing/2014/main" id="{D65896BB-F535-0946-F848-E7414C6294B1}"/>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7" name="Kombinationstegning 6">
              <a:extLst>
                <a:ext uri="{FF2B5EF4-FFF2-40B4-BE49-F238E27FC236}">
                  <a16:creationId xmlns:a16="http://schemas.microsoft.com/office/drawing/2014/main" id="{986BA735-E2D4-6A41-80E0-2A1DE6AE4701}"/>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8" name="Kombinationstegning 7">
              <a:extLst>
                <a:ext uri="{FF2B5EF4-FFF2-40B4-BE49-F238E27FC236}">
                  <a16:creationId xmlns:a16="http://schemas.microsoft.com/office/drawing/2014/main" id="{5F6EE81E-1C11-039E-A4ED-F7BE0E7BDDD7}"/>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6D001AFA-BF11-8786-CDEA-8B558D823FD9}"/>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3916C8A4-FFCD-3506-8980-E3D2704444EB}"/>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611EA445-10F1-9C78-CC0A-83FF2B0C1BDF}"/>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5207A913-B797-3548-4EEB-60C5A171EEAD}"/>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FBB51926-272C-A90E-1092-5BC20A64938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E8D87514-09D6-9325-1291-970E98B0FD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AD4F272F-4757-BC60-7827-727FB77D968A}"/>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F8735009-14AA-6329-8E37-9D0BF25A2B37}"/>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44084E76-4AAF-92D2-D943-AB0C688BB4A0}"/>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B67A2054-97E0-6A25-04C8-24D291037657}"/>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19" name="Kombinationstegning 18">
              <a:extLst>
                <a:ext uri="{FF2B5EF4-FFF2-40B4-BE49-F238E27FC236}">
                  <a16:creationId xmlns:a16="http://schemas.microsoft.com/office/drawing/2014/main" id="{86B7F46B-266F-B357-8929-38EC5D0CD4DE}"/>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20" name="Pladsholder til tekst 25">
            <a:extLst>
              <a:ext uri="{FF2B5EF4-FFF2-40B4-BE49-F238E27FC236}">
                <a16:creationId xmlns:a16="http://schemas.microsoft.com/office/drawing/2014/main" id="{6E868BA4-2E48-35B4-58C7-ED1C61CBB13B}"/>
              </a:ext>
            </a:extLst>
          </p:cNvPr>
          <p:cNvSpPr>
            <a:spLocks noGrp="1"/>
          </p:cNvSpPr>
          <p:nvPr>
            <p:ph type="body" sz="quarter" idx="10" hasCustomPrompt="1"/>
          </p:nvPr>
        </p:nvSpPr>
        <p:spPr>
          <a:xfrm>
            <a:off x="668192" y="1812758"/>
            <a:ext cx="5010713" cy="2275268"/>
          </a:xfrm>
          <a:prstGeom prst="rect">
            <a:avLst/>
          </a:prstGeom>
        </p:spPr>
        <p:txBody>
          <a:bodyPr anchor="ctr"/>
          <a:lstStyle>
            <a:lvl1pPr marL="0" indent="0" algn="r">
              <a:lnSpc>
                <a:spcPts val="4200"/>
              </a:lnSpc>
              <a:spcBef>
                <a:spcPts val="0"/>
              </a:spcBef>
              <a:buNone/>
              <a:defRPr sz="4500" b="1" i="0" cap="all" baseline="0">
                <a:solidFill>
                  <a:schemeClr val="bg1"/>
                </a:solidFill>
                <a:latin typeface="Franklin Gothic Heavy" panose="020B0603020102020204" pitchFamily="34" charset="0"/>
              </a:defRPr>
            </a:lvl1pPr>
            <a:lvl2pPr marL="457200" indent="0" algn="r">
              <a:lnSpc>
                <a:spcPts val="4200"/>
              </a:lnSpc>
              <a:spcBef>
                <a:spcPts val="0"/>
              </a:spcBef>
              <a:buNone/>
              <a:defRPr sz="4500" b="1" i="0" cap="all" baseline="0">
                <a:solidFill>
                  <a:schemeClr val="bg1"/>
                </a:solidFill>
                <a:latin typeface="Franklin Gothic Heavy" panose="020B0603020102020204" pitchFamily="34" charset="0"/>
              </a:defRPr>
            </a:lvl2pPr>
            <a:lvl3pPr marL="914400" indent="0" algn="r">
              <a:lnSpc>
                <a:spcPts val="4200"/>
              </a:lnSpc>
              <a:spcBef>
                <a:spcPts val="0"/>
              </a:spcBef>
              <a:buNone/>
              <a:defRPr sz="4500" b="1" i="0" cap="all" baseline="0">
                <a:solidFill>
                  <a:schemeClr val="bg1"/>
                </a:solidFill>
                <a:latin typeface="Franklin Gothic Heavy" panose="020B0603020102020204" pitchFamily="34" charset="0"/>
              </a:defRPr>
            </a:lvl3pPr>
            <a:lvl4pPr marL="1371600" indent="0" algn="r">
              <a:lnSpc>
                <a:spcPts val="4200"/>
              </a:lnSpc>
              <a:spcBef>
                <a:spcPts val="0"/>
              </a:spcBef>
              <a:buNone/>
              <a:defRPr sz="4500" b="1" i="0" cap="all" baseline="0">
                <a:solidFill>
                  <a:schemeClr val="bg1"/>
                </a:solidFill>
                <a:latin typeface="Franklin Gothic Heavy" panose="020B0603020102020204" pitchFamily="34" charset="0"/>
              </a:defRPr>
            </a:lvl4pPr>
            <a:lvl5pPr marL="1828800" indent="0" algn="r">
              <a:lnSpc>
                <a:spcPts val="4200"/>
              </a:lnSpc>
              <a:spcBef>
                <a:spcPts val="0"/>
              </a:spcBef>
              <a:buNone/>
              <a:defRPr sz="4500" b="1" i="0" cap="all" baseline="0">
                <a:solidFill>
                  <a:schemeClr val="bg1"/>
                </a:solidFill>
                <a:latin typeface="Franklin Gothic Heavy" panose="020B0603020102020204" pitchFamily="34" charset="0"/>
              </a:defRPr>
            </a:lvl5pPr>
          </a:lstStyle>
          <a:p>
            <a:pPr lvl="0"/>
            <a:r>
              <a:rPr lang="da-DK" dirty="0"/>
              <a:t>Indsæt</a:t>
            </a:r>
            <a:br>
              <a:rPr lang="da-DK" dirty="0"/>
            </a:br>
            <a:r>
              <a:rPr lang="da-DK" dirty="0"/>
              <a:t>Rubrik for</a:t>
            </a:r>
            <a:br>
              <a:rPr lang="da-DK" dirty="0"/>
            </a:br>
            <a:r>
              <a:rPr lang="da-DK" dirty="0"/>
              <a:t>dit Diagram</a:t>
            </a:r>
            <a:br>
              <a:rPr lang="da-DK" dirty="0"/>
            </a:br>
            <a:r>
              <a:rPr lang="da-DK" dirty="0"/>
              <a:t>her…</a:t>
            </a:r>
          </a:p>
        </p:txBody>
      </p:sp>
      <p:sp>
        <p:nvSpPr>
          <p:cNvPr id="3" name="Pladsholder til diagram 20">
            <a:extLst>
              <a:ext uri="{FF2B5EF4-FFF2-40B4-BE49-F238E27FC236}">
                <a16:creationId xmlns:a16="http://schemas.microsoft.com/office/drawing/2014/main" id="{64FE3AAC-22E5-740A-E76C-F2208737B596}"/>
              </a:ext>
            </a:extLst>
          </p:cNvPr>
          <p:cNvSpPr>
            <a:spLocks noGrp="1"/>
          </p:cNvSpPr>
          <p:nvPr>
            <p:ph type="chart" sz="quarter" idx="11" hasCustomPrompt="1"/>
          </p:nvPr>
        </p:nvSpPr>
        <p:spPr>
          <a:xfrm>
            <a:off x="6189156" y="627888"/>
            <a:ext cx="5400000" cy="5079441"/>
          </a:xfrm>
          <a:prstGeom prst="rect">
            <a:avLst/>
          </a:prstGeom>
        </p:spPr>
        <p:txBody>
          <a:bodyPr anchor="ct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cirkeldiagram</a:t>
            </a:r>
          </a:p>
        </p:txBody>
      </p:sp>
    </p:spTree>
    <p:extLst>
      <p:ext uri="{BB962C8B-B14F-4D97-AF65-F5344CB8AC3E}">
        <p14:creationId xmlns:p14="http://schemas.microsoft.com/office/powerpoint/2010/main" val="298836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4 Rubrik + diagram">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27609BD-3DE6-D9AC-8C4E-2C04C990D36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2"/>
              </a:solidFill>
            </a:endParaRPr>
          </a:p>
        </p:txBody>
      </p:sp>
      <p:sp>
        <p:nvSpPr>
          <p:cNvPr id="3" name="Kombinationstegning 2">
            <a:extLst>
              <a:ext uri="{FF2B5EF4-FFF2-40B4-BE49-F238E27FC236}">
                <a16:creationId xmlns:a16="http://schemas.microsoft.com/office/drawing/2014/main" id="{C30E7A0F-FD7D-E3A8-7694-9E56C7736240}"/>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chemeClr val="tx2"/>
          </a:solidFill>
          <a:ln w="6350" cap="flat">
            <a:noFill/>
            <a:prstDash val="solid"/>
            <a:miter/>
          </a:ln>
        </p:spPr>
        <p:txBody>
          <a:bodyPr rtlCol="0" anchor="ctr"/>
          <a:lstStyle/>
          <a:p>
            <a:endParaRPr lang="da-DK"/>
          </a:p>
        </p:txBody>
      </p:sp>
      <p:grpSp>
        <p:nvGrpSpPr>
          <p:cNvPr id="4" name="Grafik 18">
            <a:extLst>
              <a:ext uri="{FF2B5EF4-FFF2-40B4-BE49-F238E27FC236}">
                <a16:creationId xmlns:a16="http://schemas.microsoft.com/office/drawing/2014/main" id="{CC10C0DA-2C02-DA2D-EAA6-0FCDE92FFC95}"/>
              </a:ext>
            </a:extLst>
          </p:cNvPr>
          <p:cNvGrpSpPr/>
          <p:nvPr userDrawn="1"/>
        </p:nvGrpSpPr>
        <p:grpSpPr>
          <a:xfrm>
            <a:off x="508490" y="6168404"/>
            <a:ext cx="2539509" cy="313606"/>
            <a:chOff x="1968500" y="2918786"/>
            <a:chExt cx="8253911" cy="1019281"/>
          </a:xfrm>
          <a:solidFill>
            <a:schemeClr val="tx2"/>
          </a:solidFill>
        </p:grpSpPr>
        <p:sp>
          <p:nvSpPr>
            <p:cNvPr id="5" name="Kombinationstegning 4">
              <a:extLst>
                <a:ext uri="{FF2B5EF4-FFF2-40B4-BE49-F238E27FC236}">
                  <a16:creationId xmlns:a16="http://schemas.microsoft.com/office/drawing/2014/main" id="{386369F5-39C1-6D62-492B-1CC7E4C850A6}"/>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6" name="Kombinationstegning 5">
              <a:extLst>
                <a:ext uri="{FF2B5EF4-FFF2-40B4-BE49-F238E27FC236}">
                  <a16:creationId xmlns:a16="http://schemas.microsoft.com/office/drawing/2014/main" id="{13273EE1-0138-75AC-4EAB-691E561830DD}"/>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7" name="Kombinationstegning 6">
              <a:extLst>
                <a:ext uri="{FF2B5EF4-FFF2-40B4-BE49-F238E27FC236}">
                  <a16:creationId xmlns:a16="http://schemas.microsoft.com/office/drawing/2014/main" id="{E22D3766-DCEA-71CE-239D-36806563B81A}"/>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8" name="Kombinationstegning 7">
              <a:extLst>
                <a:ext uri="{FF2B5EF4-FFF2-40B4-BE49-F238E27FC236}">
                  <a16:creationId xmlns:a16="http://schemas.microsoft.com/office/drawing/2014/main" id="{5C8A97CE-F9F4-2D5D-8189-B7047B544F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1FBBEF22-B463-14F1-A77F-AD69EF778296}"/>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6819D600-6DBF-68D6-334A-5A7879213A26}"/>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10CEFC98-B9D2-0DDF-9FF0-2921A3D6D3B8}"/>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C608C4DE-BFFC-EB61-781B-EB396AB3921E}"/>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292B45CA-2775-2115-ED60-4F19CA07495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91DB4B04-D0DB-E19F-EF8C-FFC22CA5D8E6}"/>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81AC5ADC-5E7D-D536-B56B-A8BD779A22A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4D5A0949-9DFF-7FF4-86C1-124864C2FE01}"/>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D8B4F8E5-09E0-3005-E094-94A7994EBD0D}"/>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B61B2EAE-CC4F-B671-6E5C-C22973021082}"/>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19" name="Pladsholder til tekst 25">
            <a:extLst>
              <a:ext uri="{FF2B5EF4-FFF2-40B4-BE49-F238E27FC236}">
                <a16:creationId xmlns:a16="http://schemas.microsoft.com/office/drawing/2014/main" id="{7A87D7C7-3A25-5AEA-1CD6-D6C80083963D}"/>
              </a:ext>
            </a:extLst>
          </p:cNvPr>
          <p:cNvSpPr>
            <a:spLocks noGrp="1"/>
          </p:cNvSpPr>
          <p:nvPr>
            <p:ph type="body" sz="quarter" idx="10" hasCustomPrompt="1"/>
          </p:nvPr>
        </p:nvSpPr>
        <p:spPr>
          <a:xfrm>
            <a:off x="668192" y="1812758"/>
            <a:ext cx="5010713" cy="2275268"/>
          </a:xfrm>
          <a:prstGeom prst="rect">
            <a:avLst/>
          </a:prstGeom>
        </p:spPr>
        <p:txBody>
          <a:bodyPr anchor="ctr"/>
          <a:lstStyle>
            <a:lvl1pPr marL="0" indent="0" algn="r">
              <a:lnSpc>
                <a:spcPts val="4200"/>
              </a:lnSpc>
              <a:spcBef>
                <a:spcPts val="0"/>
              </a:spcBef>
              <a:buNone/>
              <a:defRPr sz="4500" b="1" i="0" cap="all" baseline="0">
                <a:solidFill>
                  <a:schemeClr val="tx2"/>
                </a:solidFill>
                <a:latin typeface="Franklin Gothic Demi" panose="020B0703020102020204" pitchFamily="34" charset="0"/>
              </a:defRPr>
            </a:lvl1pPr>
            <a:lvl2pPr marL="457200" indent="0" algn="r">
              <a:lnSpc>
                <a:spcPts val="4200"/>
              </a:lnSpc>
              <a:spcBef>
                <a:spcPts val="0"/>
              </a:spcBef>
              <a:buNone/>
              <a:defRPr sz="4500" b="1" i="0" cap="all" baseline="0">
                <a:solidFill>
                  <a:schemeClr val="tx2"/>
                </a:solidFill>
                <a:latin typeface="Franklin Gothic Heavy" panose="020B0603020102020204" pitchFamily="34" charset="0"/>
              </a:defRPr>
            </a:lvl2pPr>
            <a:lvl3pPr marL="914400" indent="0" algn="r">
              <a:lnSpc>
                <a:spcPts val="4200"/>
              </a:lnSpc>
              <a:spcBef>
                <a:spcPts val="0"/>
              </a:spcBef>
              <a:buNone/>
              <a:defRPr sz="4500" b="1" i="0" cap="all" baseline="0">
                <a:solidFill>
                  <a:schemeClr val="tx2"/>
                </a:solidFill>
                <a:latin typeface="Franklin Gothic Heavy" panose="020B0603020102020204" pitchFamily="34" charset="0"/>
              </a:defRPr>
            </a:lvl3pPr>
            <a:lvl4pPr marL="1371600" indent="0" algn="r">
              <a:lnSpc>
                <a:spcPts val="4200"/>
              </a:lnSpc>
              <a:spcBef>
                <a:spcPts val="0"/>
              </a:spcBef>
              <a:buNone/>
              <a:defRPr sz="4500" b="1" i="0" cap="all" baseline="0">
                <a:solidFill>
                  <a:schemeClr val="tx2"/>
                </a:solidFill>
                <a:latin typeface="Franklin Gothic Heavy" panose="020B0603020102020204" pitchFamily="34" charset="0"/>
              </a:defRPr>
            </a:lvl4pPr>
            <a:lvl5pPr marL="1828800" indent="0" algn="r">
              <a:lnSpc>
                <a:spcPts val="4200"/>
              </a:lnSpc>
              <a:spcBef>
                <a:spcPts val="0"/>
              </a:spcBef>
              <a:buNone/>
              <a:defRPr sz="4500" b="1" i="0" cap="all" baseline="0">
                <a:solidFill>
                  <a:schemeClr val="tx2"/>
                </a:solidFill>
                <a:latin typeface="Franklin Gothic Heavy" panose="020B0603020102020204" pitchFamily="34" charset="0"/>
              </a:defRPr>
            </a:lvl5pPr>
          </a:lstStyle>
          <a:p>
            <a:pPr lvl="0"/>
            <a:r>
              <a:rPr lang="da-DK" dirty="0"/>
              <a:t>Indsæt</a:t>
            </a:r>
            <a:br>
              <a:rPr lang="da-DK" dirty="0"/>
            </a:br>
            <a:r>
              <a:rPr lang="da-DK" dirty="0"/>
              <a:t>rubrik for</a:t>
            </a:r>
            <a:br>
              <a:rPr lang="da-DK" dirty="0"/>
            </a:br>
            <a:r>
              <a:rPr lang="da-DK" dirty="0"/>
              <a:t>dit diagram</a:t>
            </a:r>
            <a:br>
              <a:rPr lang="da-DK" dirty="0"/>
            </a:br>
            <a:r>
              <a:rPr lang="da-DK" dirty="0"/>
              <a:t>her…</a:t>
            </a:r>
          </a:p>
        </p:txBody>
      </p:sp>
      <p:sp>
        <p:nvSpPr>
          <p:cNvPr id="20" name="Pladsholder til diagram 20">
            <a:extLst>
              <a:ext uri="{FF2B5EF4-FFF2-40B4-BE49-F238E27FC236}">
                <a16:creationId xmlns:a16="http://schemas.microsoft.com/office/drawing/2014/main" id="{B6FF8E25-F533-0161-E5B9-60869AEF46A2}"/>
              </a:ext>
            </a:extLst>
          </p:cNvPr>
          <p:cNvSpPr>
            <a:spLocks noGrp="1"/>
          </p:cNvSpPr>
          <p:nvPr>
            <p:ph type="chart" sz="quarter" idx="11" hasCustomPrompt="1"/>
          </p:nvPr>
        </p:nvSpPr>
        <p:spPr>
          <a:xfrm>
            <a:off x="6189156" y="627888"/>
            <a:ext cx="5400000" cy="5079441"/>
          </a:xfrm>
          <a:prstGeom prst="rect">
            <a:avLst/>
          </a:prstGeom>
        </p:spPr>
        <p:txBody>
          <a:bodyPr anchor="ct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cirkeldiagram</a:t>
            </a:r>
          </a:p>
        </p:txBody>
      </p:sp>
    </p:spTree>
    <p:extLst>
      <p:ext uri="{BB962C8B-B14F-4D97-AF65-F5344CB8AC3E}">
        <p14:creationId xmlns:p14="http://schemas.microsoft.com/office/powerpoint/2010/main" val="225547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1 Billed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D8348CA-6FD0-4A6B-B337-DA0DF9ACC54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Kombinationstegning 6">
            <a:extLst>
              <a:ext uri="{FF2B5EF4-FFF2-40B4-BE49-F238E27FC236}">
                <a16:creationId xmlns:a16="http://schemas.microsoft.com/office/drawing/2014/main" id="{53A2E337-1467-5C0F-A431-0716FE7AF260}"/>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rgbClr val="FFFFFF"/>
          </a:solidFill>
          <a:ln w="6350" cap="flat">
            <a:noFill/>
            <a:prstDash val="solid"/>
            <a:miter/>
          </a:ln>
        </p:spPr>
        <p:txBody>
          <a:bodyPr rtlCol="0" anchor="ctr"/>
          <a:lstStyle/>
          <a:p>
            <a:endParaRPr lang="da-DK"/>
          </a:p>
        </p:txBody>
      </p:sp>
      <p:grpSp>
        <p:nvGrpSpPr>
          <p:cNvPr id="9" name="Grafik 18">
            <a:extLst>
              <a:ext uri="{FF2B5EF4-FFF2-40B4-BE49-F238E27FC236}">
                <a16:creationId xmlns:a16="http://schemas.microsoft.com/office/drawing/2014/main" id="{5ADE52A4-DC27-60C1-7E51-642C0BE5A98B}"/>
              </a:ext>
            </a:extLst>
          </p:cNvPr>
          <p:cNvGrpSpPr/>
          <p:nvPr userDrawn="1"/>
        </p:nvGrpSpPr>
        <p:grpSpPr>
          <a:xfrm>
            <a:off x="508490" y="6168404"/>
            <a:ext cx="2539509" cy="313606"/>
            <a:chOff x="1968500" y="2918786"/>
            <a:chExt cx="8253911" cy="1019281"/>
          </a:xfrm>
          <a:solidFill>
            <a:schemeClr val="bg1"/>
          </a:solidFill>
        </p:grpSpPr>
        <p:sp>
          <p:nvSpPr>
            <p:cNvPr id="10" name="Kombinationstegning 9">
              <a:extLst>
                <a:ext uri="{FF2B5EF4-FFF2-40B4-BE49-F238E27FC236}">
                  <a16:creationId xmlns:a16="http://schemas.microsoft.com/office/drawing/2014/main" id="{1542BBC2-732B-7741-B4BA-E525CAD7365A}"/>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9D5C0D4A-1789-68D7-55D1-C0872518F1F4}"/>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348EA81F-891E-4CD1-0BE2-93CCC58AADC2}"/>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4DE3E9D6-2F00-2BD0-1F46-C2CCDF6C61C0}"/>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2ECBCE9A-F737-8AD6-CDF7-BBAD31EB98EA}"/>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0D636FF5-410D-EA8C-6996-D0FB38716C06}"/>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6CD103AB-741D-1D8E-6485-0796DDB81797}"/>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5F4F89AC-B320-6F76-84E6-3232A680630D}"/>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8BF4B32A-90BB-D135-EBC3-589C63DEE9C6}"/>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9" name="Kombinationstegning 18">
              <a:extLst>
                <a:ext uri="{FF2B5EF4-FFF2-40B4-BE49-F238E27FC236}">
                  <a16:creationId xmlns:a16="http://schemas.microsoft.com/office/drawing/2014/main" id="{16449446-3745-1188-0618-673A7740EBCA}"/>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20" name="Kombinationstegning 19">
              <a:extLst>
                <a:ext uri="{FF2B5EF4-FFF2-40B4-BE49-F238E27FC236}">
                  <a16:creationId xmlns:a16="http://schemas.microsoft.com/office/drawing/2014/main" id="{19E02854-2150-5E51-3BB8-DD7BFFA54F9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21" name="Kombinationstegning 20">
              <a:extLst>
                <a:ext uri="{FF2B5EF4-FFF2-40B4-BE49-F238E27FC236}">
                  <a16:creationId xmlns:a16="http://schemas.microsoft.com/office/drawing/2014/main" id="{7F834125-D031-E611-B902-942515F83E7E}"/>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08FA9E59-87E7-1493-2F06-2C58773FB67D}"/>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77844F70-5387-F7ED-7BF2-E058D4C02A0B}"/>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2" name="Pladsholder til billede 3">
            <a:extLst>
              <a:ext uri="{FF2B5EF4-FFF2-40B4-BE49-F238E27FC236}">
                <a16:creationId xmlns:a16="http://schemas.microsoft.com/office/drawing/2014/main" id="{05039309-7FFF-CF25-0FD4-1122F0721812}"/>
              </a:ext>
            </a:extLst>
          </p:cNvPr>
          <p:cNvSpPr>
            <a:spLocks noGrp="1"/>
          </p:cNvSpPr>
          <p:nvPr>
            <p:ph type="pic" sz="quarter" idx="10" hasCustomPrompt="1"/>
          </p:nvPr>
        </p:nvSpPr>
        <p:spPr>
          <a:xfrm>
            <a:off x="0" y="0"/>
            <a:ext cx="12191999" cy="5790742"/>
          </a:xfrm>
          <a:prstGeom prst="rect">
            <a:avLst/>
          </a:prstGeom>
          <a:pattFill prst="pct80">
            <a:fgClr>
              <a:schemeClr val="tx2"/>
            </a:fgClr>
            <a:bgClr>
              <a:schemeClr val="accent4"/>
            </a:bgClr>
          </a:pattFill>
        </p:spPr>
        <p:txBody>
          <a:bodyPr anchor="ct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Tree>
    <p:extLst>
      <p:ext uri="{BB962C8B-B14F-4D97-AF65-F5344CB8AC3E}">
        <p14:creationId xmlns:p14="http://schemas.microsoft.com/office/powerpoint/2010/main" val="35176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2 Billed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D8348CA-6FD0-4A6B-B337-DA0DF9ACC54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Kombinationstegning 6">
            <a:extLst>
              <a:ext uri="{FF2B5EF4-FFF2-40B4-BE49-F238E27FC236}">
                <a16:creationId xmlns:a16="http://schemas.microsoft.com/office/drawing/2014/main" id="{53A2E337-1467-5C0F-A431-0716FE7AF260}"/>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chemeClr val="tx2"/>
          </a:solidFill>
          <a:ln w="6350" cap="flat">
            <a:noFill/>
            <a:prstDash val="solid"/>
            <a:miter/>
          </a:ln>
        </p:spPr>
        <p:txBody>
          <a:bodyPr rtlCol="0" anchor="ctr"/>
          <a:lstStyle/>
          <a:p>
            <a:endParaRPr lang="da-DK"/>
          </a:p>
        </p:txBody>
      </p:sp>
      <p:grpSp>
        <p:nvGrpSpPr>
          <p:cNvPr id="9" name="Grafik 18">
            <a:extLst>
              <a:ext uri="{FF2B5EF4-FFF2-40B4-BE49-F238E27FC236}">
                <a16:creationId xmlns:a16="http://schemas.microsoft.com/office/drawing/2014/main" id="{5ADE52A4-DC27-60C1-7E51-642C0BE5A98B}"/>
              </a:ext>
            </a:extLst>
          </p:cNvPr>
          <p:cNvGrpSpPr/>
          <p:nvPr userDrawn="1"/>
        </p:nvGrpSpPr>
        <p:grpSpPr>
          <a:xfrm>
            <a:off x="508490" y="6168404"/>
            <a:ext cx="2539509" cy="313606"/>
            <a:chOff x="1968500" y="2918786"/>
            <a:chExt cx="8253911" cy="1019281"/>
          </a:xfrm>
          <a:solidFill>
            <a:schemeClr val="tx2"/>
          </a:solidFill>
        </p:grpSpPr>
        <p:sp>
          <p:nvSpPr>
            <p:cNvPr id="10" name="Kombinationstegning 9">
              <a:extLst>
                <a:ext uri="{FF2B5EF4-FFF2-40B4-BE49-F238E27FC236}">
                  <a16:creationId xmlns:a16="http://schemas.microsoft.com/office/drawing/2014/main" id="{1542BBC2-732B-7741-B4BA-E525CAD7365A}"/>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9D5C0D4A-1789-68D7-55D1-C0872518F1F4}"/>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348EA81F-891E-4CD1-0BE2-93CCC58AADC2}"/>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4DE3E9D6-2F00-2BD0-1F46-C2CCDF6C61C0}"/>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2ECBCE9A-F737-8AD6-CDF7-BBAD31EB98EA}"/>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0D636FF5-410D-EA8C-6996-D0FB38716C06}"/>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6CD103AB-741D-1D8E-6485-0796DDB81797}"/>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5F4F89AC-B320-6F76-84E6-3232A680630D}"/>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8BF4B32A-90BB-D135-EBC3-589C63DEE9C6}"/>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9" name="Kombinationstegning 18">
              <a:extLst>
                <a:ext uri="{FF2B5EF4-FFF2-40B4-BE49-F238E27FC236}">
                  <a16:creationId xmlns:a16="http://schemas.microsoft.com/office/drawing/2014/main" id="{16449446-3745-1188-0618-673A7740EBCA}"/>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20" name="Kombinationstegning 19">
              <a:extLst>
                <a:ext uri="{FF2B5EF4-FFF2-40B4-BE49-F238E27FC236}">
                  <a16:creationId xmlns:a16="http://schemas.microsoft.com/office/drawing/2014/main" id="{19E02854-2150-5E51-3BB8-DD7BFFA54F9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21" name="Kombinationstegning 20">
              <a:extLst>
                <a:ext uri="{FF2B5EF4-FFF2-40B4-BE49-F238E27FC236}">
                  <a16:creationId xmlns:a16="http://schemas.microsoft.com/office/drawing/2014/main" id="{7F834125-D031-E611-B902-942515F83E7E}"/>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08FA9E59-87E7-1493-2F06-2C58773FB67D}"/>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77844F70-5387-F7ED-7BF2-E058D4C02A0B}"/>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4" name="Pladsholder til billede 3">
            <a:extLst>
              <a:ext uri="{FF2B5EF4-FFF2-40B4-BE49-F238E27FC236}">
                <a16:creationId xmlns:a16="http://schemas.microsoft.com/office/drawing/2014/main" id="{3FDC78E1-566D-9CEE-7DF9-7E87CCBE3D9E}"/>
              </a:ext>
            </a:extLst>
          </p:cNvPr>
          <p:cNvSpPr>
            <a:spLocks noGrp="1"/>
          </p:cNvSpPr>
          <p:nvPr>
            <p:ph type="pic" sz="quarter" idx="10" hasCustomPrompt="1"/>
          </p:nvPr>
        </p:nvSpPr>
        <p:spPr>
          <a:xfrm>
            <a:off x="0" y="0"/>
            <a:ext cx="12191999" cy="5790742"/>
          </a:xfrm>
          <a:prstGeom prst="rect">
            <a:avLst/>
          </a:prstGeom>
          <a:pattFill prst="pct80">
            <a:fgClr>
              <a:schemeClr val="bg1"/>
            </a:fgClr>
            <a:bgClr>
              <a:schemeClr val="bg1">
                <a:lumMod val="85000"/>
              </a:schemeClr>
            </a:bgClr>
          </a:pattFill>
        </p:spPr>
        <p:txBody>
          <a:bodyPr anchor="ct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Tree>
    <p:extLst>
      <p:ext uri="{BB962C8B-B14F-4D97-AF65-F5344CB8AC3E}">
        <p14:creationId xmlns:p14="http://schemas.microsoft.com/office/powerpoint/2010/main" val="52882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3 Blank">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D8348CA-6FD0-4A6B-B337-DA0DF9ACC54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Kombinationstegning 6">
            <a:extLst>
              <a:ext uri="{FF2B5EF4-FFF2-40B4-BE49-F238E27FC236}">
                <a16:creationId xmlns:a16="http://schemas.microsoft.com/office/drawing/2014/main" id="{53A2E337-1467-5C0F-A431-0716FE7AF260}"/>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rgbClr val="FFFFFF"/>
          </a:solidFill>
          <a:ln w="6350" cap="flat">
            <a:noFill/>
            <a:prstDash val="solid"/>
            <a:miter/>
          </a:ln>
        </p:spPr>
        <p:txBody>
          <a:bodyPr rtlCol="0" anchor="ctr"/>
          <a:lstStyle/>
          <a:p>
            <a:endParaRPr lang="da-DK"/>
          </a:p>
        </p:txBody>
      </p:sp>
      <p:grpSp>
        <p:nvGrpSpPr>
          <p:cNvPr id="9" name="Grafik 18">
            <a:extLst>
              <a:ext uri="{FF2B5EF4-FFF2-40B4-BE49-F238E27FC236}">
                <a16:creationId xmlns:a16="http://schemas.microsoft.com/office/drawing/2014/main" id="{5ADE52A4-DC27-60C1-7E51-642C0BE5A98B}"/>
              </a:ext>
            </a:extLst>
          </p:cNvPr>
          <p:cNvGrpSpPr/>
          <p:nvPr userDrawn="1"/>
        </p:nvGrpSpPr>
        <p:grpSpPr>
          <a:xfrm>
            <a:off x="508490" y="6168404"/>
            <a:ext cx="2539509" cy="313606"/>
            <a:chOff x="1968500" y="2918786"/>
            <a:chExt cx="8253911" cy="1019281"/>
          </a:xfrm>
          <a:solidFill>
            <a:schemeClr val="bg1"/>
          </a:solidFill>
        </p:grpSpPr>
        <p:sp>
          <p:nvSpPr>
            <p:cNvPr id="10" name="Kombinationstegning 9">
              <a:extLst>
                <a:ext uri="{FF2B5EF4-FFF2-40B4-BE49-F238E27FC236}">
                  <a16:creationId xmlns:a16="http://schemas.microsoft.com/office/drawing/2014/main" id="{1542BBC2-732B-7741-B4BA-E525CAD7365A}"/>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9D5C0D4A-1789-68D7-55D1-C0872518F1F4}"/>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348EA81F-891E-4CD1-0BE2-93CCC58AADC2}"/>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4DE3E9D6-2F00-2BD0-1F46-C2CCDF6C61C0}"/>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2ECBCE9A-F737-8AD6-CDF7-BBAD31EB98EA}"/>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0D636FF5-410D-EA8C-6996-D0FB38716C06}"/>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6CD103AB-741D-1D8E-6485-0796DDB81797}"/>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5F4F89AC-B320-6F76-84E6-3232A680630D}"/>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8BF4B32A-90BB-D135-EBC3-589C63DEE9C6}"/>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9" name="Kombinationstegning 18">
              <a:extLst>
                <a:ext uri="{FF2B5EF4-FFF2-40B4-BE49-F238E27FC236}">
                  <a16:creationId xmlns:a16="http://schemas.microsoft.com/office/drawing/2014/main" id="{16449446-3745-1188-0618-673A7740EBCA}"/>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20" name="Kombinationstegning 19">
              <a:extLst>
                <a:ext uri="{FF2B5EF4-FFF2-40B4-BE49-F238E27FC236}">
                  <a16:creationId xmlns:a16="http://schemas.microsoft.com/office/drawing/2014/main" id="{19E02854-2150-5E51-3BB8-DD7BFFA54F9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21" name="Kombinationstegning 20">
              <a:extLst>
                <a:ext uri="{FF2B5EF4-FFF2-40B4-BE49-F238E27FC236}">
                  <a16:creationId xmlns:a16="http://schemas.microsoft.com/office/drawing/2014/main" id="{7F834125-D031-E611-B902-942515F83E7E}"/>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08FA9E59-87E7-1493-2F06-2C58773FB67D}"/>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77844F70-5387-F7ED-7BF2-E058D4C02A0B}"/>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Tree>
    <p:extLst>
      <p:ext uri="{BB962C8B-B14F-4D97-AF65-F5344CB8AC3E}">
        <p14:creationId xmlns:p14="http://schemas.microsoft.com/office/powerpoint/2010/main" val="135302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4 Blank">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D8348CA-6FD0-4A6B-B337-DA0DF9ACC54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Kombinationstegning 6">
            <a:extLst>
              <a:ext uri="{FF2B5EF4-FFF2-40B4-BE49-F238E27FC236}">
                <a16:creationId xmlns:a16="http://schemas.microsoft.com/office/drawing/2014/main" id="{53A2E337-1467-5C0F-A431-0716FE7AF260}"/>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chemeClr val="tx2"/>
          </a:solidFill>
          <a:ln w="6350" cap="flat">
            <a:noFill/>
            <a:prstDash val="solid"/>
            <a:miter/>
          </a:ln>
        </p:spPr>
        <p:txBody>
          <a:bodyPr rtlCol="0" anchor="ctr"/>
          <a:lstStyle/>
          <a:p>
            <a:endParaRPr lang="da-DK"/>
          </a:p>
        </p:txBody>
      </p:sp>
      <p:grpSp>
        <p:nvGrpSpPr>
          <p:cNvPr id="9" name="Grafik 18">
            <a:extLst>
              <a:ext uri="{FF2B5EF4-FFF2-40B4-BE49-F238E27FC236}">
                <a16:creationId xmlns:a16="http://schemas.microsoft.com/office/drawing/2014/main" id="{5ADE52A4-DC27-60C1-7E51-642C0BE5A98B}"/>
              </a:ext>
            </a:extLst>
          </p:cNvPr>
          <p:cNvGrpSpPr/>
          <p:nvPr userDrawn="1"/>
        </p:nvGrpSpPr>
        <p:grpSpPr>
          <a:xfrm>
            <a:off x="508490" y="6168404"/>
            <a:ext cx="2539509" cy="313606"/>
            <a:chOff x="1968500" y="2918786"/>
            <a:chExt cx="8253911" cy="1019281"/>
          </a:xfrm>
          <a:solidFill>
            <a:schemeClr val="tx2"/>
          </a:solidFill>
        </p:grpSpPr>
        <p:sp>
          <p:nvSpPr>
            <p:cNvPr id="10" name="Kombinationstegning 9">
              <a:extLst>
                <a:ext uri="{FF2B5EF4-FFF2-40B4-BE49-F238E27FC236}">
                  <a16:creationId xmlns:a16="http://schemas.microsoft.com/office/drawing/2014/main" id="{1542BBC2-732B-7741-B4BA-E525CAD7365A}"/>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9D5C0D4A-1789-68D7-55D1-C0872518F1F4}"/>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348EA81F-891E-4CD1-0BE2-93CCC58AADC2}"/>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4DE3E9D6-2F00-2BD0-1F46-C2CCDF6C61C0}"/>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2ECBCE9A-F737-8AD6-CDF7-BBAD31EB98EA}"/>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0D636FF5-410D-EA8C-6996-D0FB38716C06}"/>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6CD103AB-741D-1D8E-6485-0796DDB81797}"/>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5F4F89AC-B320-6F76-84E6-3232A680630D}"/>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8BF4B32A-90BB-D135-EBC3-589C63DEE9C6}"/>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9" name="Kombinationstegning 18">
              <a:extLst>
                <a:ext uri="{FF2B5EF4-FFF2-40B4-BE49-F238E27FC236}">
                  <a16:creationId xmlns:a16="http://schemas.microsoft.com/office/drawing/2014/main" id="{16449446-3745-1188-0618-673A7740EBCA}"/>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20" name="Kombinationstegning 19">
              <a:extLst>
                <a:ext uri="{FF2B5EF4-FFF2-40B4-BE49-F238E27FC236}">
                  <a16:creationId xmlns:a16="http://schemas.microsoft.com/office/drawing/2014/main" id="{19E02854-2150-5E51-3BB8-DD7BFFA54F9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21" name="Kombinationstegning 20">
              <a:extLst>
                <a:ext uri="{FF2B5EF4-FFF2-40B4-BE49-F238E27FC236}">
                  <a16:creationId xmlns:a16="http://schemas.microsoft.com/office/drawing/2014/main" id="{7F834125-D031-E611-B902-942515F83E7E}"/>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08FA9E59-87E7-1493-2F06-2C58773FB67D}"/>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77844F70-5387-F7ED-7BF2-E058D4C02A0B}"/>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Tree>
    <p:extLst>
      <p:ext uri="{BB962C8B-B14F-4D97-AF65-F5344CB8AC3E}">
        <p14:creationId xmlns:p14="http://schemas.microsoft.com/office/powerpoint/2010/main" val="81802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Forside + billed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6F41A65-48B9-68A0-0E96-35D56AD59A2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Kombinationstegning 2">
            <a:extLst>
              <a:ext uri="{FF2B5EF4-FFF2-40B4-BE49-F238E27FC236}">
                <a16:creationId xmlns:a16="http://schemas.microsoft.com/office/drawing/2014/main" id="{05897694-3E9B-F8FF-ECF9-1C553FF4DDD2}"/>
              </a:ext>
            </a:extLst>
          </p:cNvPr>
          <p:cNvSpPr/>
          <p:nvPr userDrawn="1"/>
        </p:nvSpPr>
        <p:spPr>
          <a:xfrm>
            <a:off x="508000" y="508000"/>
            <a:ext cx="11176000" cy="5842000"/>
          </a:xfrm>
          <a:custGeom>
            <a:avLst/>
            <a:gdLst>
              <a:gd name="connsiteX0" fmla="*/ 11176000 w 11176000"/>
              <a:gd name="connsiteY0" fmla="*/ 5842000 h 5842000"/>
              <a:gd name="connsiteX1" fmla="*/ 0 w 11176000"/>
              <a:gd name="connsiteY1" fmla="*/ 5842000 h 5842000"/>
              <a:gd name="connsiteX2" fmla="*/ 0 w 11176000"/>
              <a:gd name="connsiteY2" fmla="*/ 0 h 5842000"/>
              <a:gd name="connsiteX3" fmla="*/ 11176000 w 11176000"/>
              <a:gd name="connsiteY3" fmla="*/ 0 h 5842000"/>
              <a:gd name="connsiteX4" fmla="*/ 11176000 w 11176000"/>
              <a:gd name="connsiteY4" fmla="*/ 5842000 h 5842000"/>
              <a:gd name="connsiteX5" fmla="*/ 50800 w 11176000"/>
              <a:gd name="connsiteY5" fmla="*/ 5791200 h 5842000"/>
              <a:gd name="connsiteX6" fmla="*/ 11125200 w 11176000"/>
              <a:gd name="connsiteY6" fmla="*/ 5791200 h 5842000"/>
              <a:gd name="connsiteX7" fmla="*/ 11125200 w 11176000"/>
              <a:gd name="connsiteY7" fmla="*/ 50800 h 5842000"/>
              <a:gd name="connsiteX8" fmla="*/ 50800 w 11176000"/>
              <a:gd name="connsiteY8" fmla="*/ 50800 h 5842000"/>
              <a:gd name="connsiteX9" fmla="*/ 50800 w 11176000"/>
              <a:gd name="connsiteY9" fmla="*/ 579120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6000" h="5842000">
                <a:moveTo>
                  <a:pt x="11176000" y="5842000"/>
                </a:moveTo>
                <a:lnTo>
                  <a:pt x="0" y="5842000"/>
                </a:lnTo>
                <a:lnTo>
                  <a:pt x="0" y="0"/>
                </a:lnTo>
                <a:lnTo>
                  <a:pt x="11176000" y="0"/>
                </a:lnTo>
                <a:lnTo>
                  <a:pt x="11176000" y="5842000"/>
                </a:lnTo>
                <a:close/>
                <a:moveTo>
                  <a:pt x="50800" y="5791200"/>
                </a:moveTo>
                <a:lnTo>
                  <a:pt x="11125200" y="5791200"/>
                </a:lnTo>
                <a:lnTo>
                  <a:pt x="11125200" y="50800"/>
                </a:lnTo>
                <a:lnTo>
                  <a:pt x="50800" y="50800"/>
                </a:lnTo>
                <a:lnTo>
                  <a:pt x="50800" y="5791200"/>
                </a:lnTo>
                <a:close/>
              </a:path>
            </a:pathLst>
          </a:custGeom>
          <a:solidFill>
            <a:schemeClr val="tx2"/>
          </a:solidFill>
          <a:ln w="6350" cap="flat">
            <a:noFill/>
            <a:prstDash val="solid"/>
            <a:miter/>
          </a:ln>
        </p:spPr>
        <p:txBody>
          <a:bodyPr rtlCol="0" anchor="ctr"/>
          <a:lstStyle/>
          <a:p>
            <a:endParaRPr lang="da-DK"/>
          </a:p>
        </p:txBody>
      </p:sp>
      <p:grpSp>
        <p:nvGrpSpPr>
          <p:cNvPr id="19" name="Grafik 18">
            <a:extLst>
              <a:ext uri="{FF2B5EF4-FFF2-40B4-BE49-F238E27FC236}">
                <a16:creationId xmlns:a16="http://schemas.microsoft.com/office/drawing/2014/main" id="{F182A432-CD2D-7565-8ABF-EF6345384CFC}"/>
              </a:ext>
            </a:extLst>
          </p:cNvPr>
          <p:cNvGrpSpPr/>
          <p:nvPr userDrawn="1"/>
        </p:nvGrpSpPr>
        <p:grpSpPr>
          <a:xfrm>
            <a:off x="1524001" y="3029075"/>
            <a:ext cx="6477000" cy="799849"/>
            <a:chOff x="1968500" y="2918786"/>
            <a:chExt cx="8253911" cy="1019281"/>
          </a:xfrm>
          <a:solidFill>
            <a:schemeClr val="tx2"/>
          </a:solidFill>
        </p:grpSpPr>
        <p:sp>
          <p:nvSpPr>
            <p:cNvPr id="20" name="Kombinationstegning 19">
              <a:extLst>
                <a:ext uri="{FF2B5EF4-FFF2-40B4-BE49-F238E27FC236}">
                  <a16:creationId xmlns:a16="http://schemas.microsoft.com/office/drawing/2014/main" id="{A7422B1F-0398-2660-82DE-DFC8A9E5DCB7}"/>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1" name="Kombinationstegning 20">
              <a:extLst>
                <a:ext uri="{FF2B5EF4-FFF2-40B4-BE49-F238E27FC236}">
                  <a16:creationId xmlns:a16="http://schemas.microsoft.com/office/drawing/2014/main" id="{593BCC69-F7F6-94BC-77B7-CF8A91F507AE}"/>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9BFA1F1E-3909-2151-7977-0DD1449CD06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A43156C-295F-1533-4762-1B9585B242AF}"/>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27768D35-14E4-2387-2D01-9854C117CF9E}"/>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BE58AC49-CF07-186B-163D-75CC26FFCB6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93D67055-FD62-E0B9-ECEC-D1689E3AC37C}"/>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7D313980-6A01-FC05-CBA1-AF40704F82BD}"/>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58D6025B-ADB2-9DE5-93D0-3E76F35B9323}"/>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C1F698B5-C74D-C899-5111-7A9FEC7446E3}"/>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BEABE32F-5743-1677-5B3F-DA7E28EF46D1}"/>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587B22F9-19F4-FD4A-531F-A822D57D2D3D}"/>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4EA3D26A-CFD4-071D-5681-C29A293732F1}"/>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0AA81A8C-825F-209F-458E-CA5A0CE3547B}"/>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4" name="Pladsholder til billede 3">
            <a:extLst>
              <a:ext uri="{FF2B5EF4-FFF2-40B4-BE49-F238E27FC236}">
                <a16:creationId xmlns:a16="http://schemas.microsoft.com/office/drawing/2014/main" id="{A52D2607-19F3-D3AB-7EC3-454790B76092}"/>
              </a:ext>
            </a:extLst>
          </p:cNvPr>
          <p:cNvSpPr>
            <a:spLocks noGrp="1"/>
          </p:cNvSpPr>
          <p:nvPr>
            <p:ph type="pic" sz="quarter" idx="10" hasCustomPrompt="1"/>
          </p:nvPr>
        </p:nvSpPr>
        <p:spPr>
          <a:xfrm>
            <a:off x="8934710" y="0"/>
            <a:ext cx="3257291" cy="2411260"/>
          </a:xfrm>
          <a:custGeom>
            <a:avLst/>
            <a:gdLst>
              <a:gd name="connsiteX0" fmla="*/ 714117 w 3257291"/>
              <a:gd name="connsiteY0" fmla="*/ 0 h 2411260"/>
              <a:gd name="connsiteX1" fmla="*/ 3257291 w 3257291"/>
              <a:gd name="connsiteY1" fmla="*/ 0 h 2411260"/>
              <a:gd name="connsiteX2" fmla="*/ 3257291 w 3257291"/>
              <a:gd name="connsiteY2" fmla="*/ 2411260 h 2411260"/>
              <a:gd name="connsiteX3" fmla="*/ 0 w 3257291"/>
              <a:gd name="connsiteY3" fmla="*/ 2411260 h 2411260"/>
            </a:gdLst>
            <a:ahLst/>
            <a:cxnLst>
              <a:cxn ang="0">
                <a:pos x="connsiteX0" y="connsiteY0"/>
              </a:cxn>
              <a:cxn ang="0">
                <a:pos x="connsiteX1" y="connsiteY1"/>
              </a:cxn>
              <a:cxn ang="0">
                <a:pos x="connsiteX2" y="connsiteY2"/>
              </a:cxn>
              <a:cxn ang="0">
                <a:pos x="connsiteX3" y="connsiteY3"/>
              </a:cxn>
            </a:cxnLst>
            <a:rect l="l" t="t" r="r" b="b"/>
            <a:pathLst>
              <a:path w="3257291" h="2411260">
                <a:moveTo>
                  <a:pt x="714117" y="0"/>
                </a:moveTo>
                <a:lnTo>
                  <a:pt x="3257291" y="0"/>
                </a:lnTo>
                <a:lnTo>
                  <a:pt x="3257291" y="2411260"/>
                </a:lnTo>
                <a:lnTo>
                  <a:pt x="0" y="2411260"/>
                </a:lnTo>
                <a:close/>
              </a:path>
            </a:pathLst>
          </a:custGeom>
          <a:pattFill prst="pct80">
            <a:fgClr>
              <a:schemeClr val="bg1"/>
            </a:fgClr>
            <a:bgClr>
              <a:schemeClr val="bg1">
                <a:lumMod val="85000"/>
              </a:schemeClr>
            </a:bgClr>
          </a:pattFill>
          <a:ln>
            <a:noFill/>
          </a:ln>
        </p:spPr>
        <p:txBody>
          <a:bodyPr wrap="square" anchor="ctr">
            <a:noAutofit/>
          </a:bodyP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5" name="Pladsholder til billede 4">
            <a:extLst>
              <a:ext uri="{FF2B5EF4-FFF2-40B4-BE49-F238E27FC236}">
                <a16:creationId xmlns:a16="http://schemas.microsoft.com/office/drawing/2014/main" id="{EE4B04F4-DE1E-6A51-4535-D78C910BFA34}"/>
              </a:ext>
            </a:extLst>
          </p:cNvPr>
          <p:cNvSpPr>
            <a:spLocks noGrp="1"/>
          </p:cNvSpPr>
          <p:nvPr>
            <p:ph type="pic" sz="quarter" idx="12" hasCustomPrompt="1"/>
          </p:nvPr>
        </p:nvSpPr>
        <p:spPr>
          <a:xfrm>
            <a:off x="7616826" y="4640893"/>
            <a:ext cx="4575174" cy="2220282"/>
          </a:xfrm>
          <a:custGeom>
            <a:avLst/>
            <a:gdLst>
              <a:gd name="connsiteX0" fmla="*/ 657557 w 4575174"/>
              <a:gd name="connsiteY0" fmla="*/ 0 h 2220282"/>
              <a:gd name="connsiteX1" fmla="*/ 4575174 w 4575174"/>
              <a:gd name="connsiteY1" fmla="*/ 0 h 2220282"/>
              <a:gd name="connsiteX2" fmla="*/ 4575174 w 4575174"/>
              <a:gd name="connsiteY2" fmla="*/ 2217107 h 2220282"/>
              <a:gd name="connsiteX3" fmla="*/ 0 w 4575174"/>
              <a:gd name="connsiteY3" fmla="*/ 2220282 h 2220282"/>
            </a:gdLst>
            <a:ahLst/>
            <a:cxnLst>
              <a:cxn ang="0">
                <a:pos x="connsiteX0" y="connsiteY0"/>
              </a:cxn>
              <a:cxn ang="0">
                <a:pos x="connsiteX1" y="connsiteY1"/>
              </a:cxn>
              <a:cxn ang="0">
                <a:pos x="connsiteX2" y="connsiteY2"/>
              </a:cxn>
              <a:cxn ang="0">
                <a:pos x="connsiteX3" y="connsiteY3"/>
              </a:cxn>
            </a:cxnLst>
            <a:rect l="l" t="t" r="r" b="b"/>
            <a:pathLst>
              <a:path w="4575174" h="2220282">
                <a:moveTo>
                  <a:pt x="657557" y="0"/>
                </a:moveTo>
                <a:lnTo>
                  <a:pt x="4575174" y="0"/>
                </a:lnTo>
                <a:lnTo>
                  <a:pt x="4575174" y="2217107"/>
                </a:lnTo>
                <a:lnTo>
                  <a:pt x="0" y="2220282"/>
                </a:lnTo>
                <a:close/>
              </a:path>
            </a:pathLst>
          </a:custGeom>
          <a:pattFill prst="pct80">
            <a:fgClr>
              <a:schemeClr val="bg1"/>
            </a:fgClr>
            <a:bgClr>
              <a:schemeClr val="bg1">
                <a:lumMod val="85000"/>
              </a:schemeClr>
            </a:bgClr>
          </a:pattFill>
          <a:ln>
            <a:noFill/>
          </a:ln>
        </p:spPr>
        <p:txBody>
          <a:bodyPr wrap="square" anchor="ctr">
            <a:noAutofit/>
          </a:bodyP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6" name="Pladsholder til billede 5">
            <a:extLst>
              <a:ext uri="{FF2B5EF4-FFF2-40B4-BE49-F238E27FC236}">
                <a16:creationId xmlns:a16="http://schemas.microsoft.com/office/drawing/2014/main" id="{3D4397A0-1A66-958C-C801-792CF477A44A}"/>
              </a:ext>
            </a:extLst>
          </p:cNvPr>
          <p:cNvSpPr>
            <a:spLocks noGrp="1"/>
          </p:cNvSpPr>
          <p:nvPr>
            <p:ph type="pic" sz="quarter" idx="11" hasCustomPrompt="1"/>
          </p:nvPr>
        </p:nvSpPr>
        <p:spPr>
          <a:xfrm>
            <a:off x="8273682" y="2411260"/>
            <a:ext cx="3918318" cy="2232000"/>
          </a:xfrm>
          <a:custGeom>
            <a:avLst/>
            <a:gdLst>
              <a:gd name="connsiteX0" fmla="*/ 661027 w 3918318"/>
              <a:gd name="connsiteY0" fmla="*/ 0 h 2232000"/>
              <a:gd name="connsiteX1" fmla="*/ 3918318 w 3918318"/>
              <a:gd name="connsiteY1" fmla="*/ 0 h 2232000"/>
              <a:gd name="connsiteX2" fmla="*/ 3918318 w 3918318"/>
              <a:gd name="connsiteY2" fmla="*/ 2232000 h 2232000"/>
              <a:gd name="connsiteX3" fmla="*/ 0 w 3918318"/>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3918318" h="2232000">
                <a:moveTo>
                  <a:pt x="661027" y="0"/>
                </a:moveTo>
                <a:lnTo>
                  <a:pt x="3918318" y="0"/>
                </a:lnTo>
                <a:lnTo>
                  <a:pt x="3918318" y="2232000"/>
                </a:lnTo>
                <a:lnTo>
                  <a:pt x="0" y="2232000"/>
                </a:lnTo>
                <a:close/>
              </a:path>
            </a:pathLst>
          </a:custGeom>
          <a:pattFill prst="pct80">
            <a:fgClr>
              <a:schemeClr val="bg1"/>
            </a:fgClr>
            <a:bgClr>
              <a:schemeClr val="bg1">
                <a:lumMod val="85000"/>
              </a:schemeClr>
            </a:bgClr>
          </a:pattFill>
          <a:ln>
            <a:noFill/>
          </a:ln>
        </p:spPr>
        <p:txBody>
          <a:bodyPr wrap="square" anchor="ctr">
            <a:noAutofit/>
          </a:bodyP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Tree>
    <p:extLst>
      <p:ext uri="{BB962C8B-B14F-4D97-AF65-F5344CB8AC3E}">
        <p14:creationId xmlns:p14="http://schemas.microsoft.com/office/powerpoint/2010/main" val="10095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Rubrik + underrubrik">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bg1"/>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rgbClr val="FFFFFF"/>
          </a:solidFill>
          <a:ln w="6350" cap="flat">
            <a:noFill/>
            <a:prstDash val="solid"/>
            <a:miter/>
          </a:ln>
        </p:spPr>
        <p:txBody>
          <a:bodyPr rtlCol="0" anchor="ctr"/>
          <a:lstStyle/>
          <a:p>
            <a:endParaRPr lang="da-DK"/>
          </a:p>
        </p:txBody>
      </p:sp>
      <p:sp>
        <p:nvSpPr>
          <p:cNvPr id="39" name="Pladsholder til billede 38">
            <a:extLst>
              <a:ext uri="{FF2B5EF4-FFF2-40B4-BE49-F238E27FC236}">
                <a16:creationId xmlns:a16="http://schemas.microsoft.com/office/drawing/2014/main" id="{93496E50-B01F-FFB3-96C2-8AF74B39C298}"/>
              </a:ext>
            </a:extLst>
          </p:cNvPr>
          <p:cNvSpPr>
            <a:spLocks noGrp="1"/>
          </p:cNvSpPr>
          <p:nvPr>
            <p:ph type="pic" sz="quarter" idx="10" hasCustomPrompt="1"/>
          </p:nvPr>
        </p:nvSpPr>
        <p:spPr>
          <a:xfrm>
            <a:off x="6089863" y="0"/>
            <a:ext cx="6102137" cy="6861175"/>
          </a:xfrm>
          <a:custGeom>
            <a:avLst/>
            <a:gdLst>
              <a:gd name="connsiteX0" fmla="*/ 2032000 w 6102137"/>
              <a:gd name="connsiteY0" fmla="*/ 0 h 6861175"/>
              <a:gd name="connsiteX1" fmla="*/ 2158148 w 6102137"/>
              <a:gd name="connsiteY1" fmla="*/ 0 h 6861175"/>
              <a:gd name="connsiteX2" fmla="*/ 4575174 w 6102137"/>
              <a:gd name="connsiteY2" fmla="*/ 0 h 6861175"/>
              <a:gd name="connsiteX3" fmla="*/ 6102137 w 6102137"/>
              <a:gd name="connsiteY3" fmla="*/ 0 h 6861175"/>
              <a:gd name="connsiteX4" fmla="*/ 6102137 w 6102137"/>
              <a:gd name="connsiteY4" fmla="*/ 6857999 h 6861175"/>
              <a:gd name="connsiteX5" fmla="*/ 4575174 w 6102137"/>
              <a:gd name="connsiteY5" fmla="*/ 6857999 h 6861175"/>
              <a:gd name="connsiteX6" fmla="*/ 4575174 w 6102137"/>
              <a:gd name="connsiteY6" fmla="*/ 6858000 h 6861175"/>
              <a:gd name="connsiteX7" fmla="*/ 0 w 6102137"/>
              <a:gd name="connsiteY7" fmla="*/ 6861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137" h="6861175">
                <a:moveTo>
                  <a:pt x="2032000" y="0"/>
                </a:moveTo>
                <a:lnTo>
                  <a:pt x="2158148" y="0"/>
                </a:lnTo>
                <a:lnTo>
                  <a:pt x="4575174" y="0"/>
                </a:lnTo>
                <a:lnTo>
                  <a:pt x="6102137" y="0"/>
                </a:lnTo>
                <a:lnTo>
                  <a:pt x="6102137" y="6857999"/>
                </a:lnTo>
                <a:lnTo>
                  <a:pt x="4575174" y="6857999"/>
                </a:lnTo>
                <a:lnTo>
                  <a:pt x="4575174" y="6858000"/>
                </a:lnTo>
                <a:lnTo>
                  <a:pt x="0" y="6861175"/>
                </a:lnTo>
                <a:close/>
              </a:path>
            </a:pathLst>
          </a:custGeom>
          <a:pattFill prst="pct80">
            <a:fgClr>
              <a:schemeClr val="tx2"/>
            </a:fgClr>
            <a:bgClr>
              <a:schemeClr val="accent4"/>
            </a:bgClr>
          </a:pattFill>
        </p:spPr>
        <p:txBody>
          <a:bodyPr wrap="square" anchor="ctr">
            <a:noAutofit/>
          </a:bodyP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4" name="Pladsholder til tekst 25">
            <a:extLst>
              <a:ext uri="{FF2B5EF4-FFF2-40B4-BE49-F238E27FC236}">
                <a16:creationId xmlns:a16="http://schemas.microsoft.com/office/drawing/2014/main" id="{D32BF903-AFF4-F931-CAB3-E2CCAD2DB0AF}"/>
              </a:ext>
            </a:extLst>
          </p:cNvPr>
          <p:cNvSpPr>
            <a:spLocks noGrp="1"/>
          </p:cNvSpPr>
          <p:nvPr>
            <p:ph type="body" sz="quarter" idx="11" hasCustomPrompt="1"/>
          </p:nvPr>
        </p:nvSpPr>
        <p:spPr>
          <a:xfrm>
            <a:off x="614405" y="1250893"/>
            <a:ext cx="6264513" cy="2705100"/>
          </a:xfrm>
          <a:prstGeom prst="rect">
            <a:avLst/>
          </a:prstGeom>
        </p:spPr>
        <p:txBody>
          <a:bodyPr anchor="b"/>
          <a:lstStyle>
            <a:lvl1pPr marL="0" indent="0">
              <a:lnSpc>
                <a:spcPts val="6500"/>
              </a:lnSpc>
              <a:spcBef>
                <a:spcPts val="0"/>
              </a:spcBef>
              <a:buNone/>
              <a:defRPr sz="7000" b="1" i="0" cap="all" baseline="0">
                <a:solidFill>
                  <a:schemeClr val="bg1"/>
                </a:solidFill>
                <a:latin typeface="Franklin Gothic Heavy" panose="020B0603020102020204" pitchFamily="34" charset="0"/>
              </a:defRPr>
            </a:lvl1pPr>
            <a:lvl2pPr marL="457200" indent="0">
              <a:lnSpc>
                <a:spcPts val="6500"/>
              </a:lnSpc>
              <a:spcBef>
                <a:spcPts val="0"/>
              </a:spcBef>
              <a:buNone/>
              <a:defRPr sz="7000" b="1" i="0" cap="all" baseline="0">
                <a:solidFill>
                  <a:schemeClr val="bg1"/>
                </a:solidFill>
                <a:latin typeface="Franklin Gothic Heavy" panose="020B0603020102020204" pitchFamily="34" charset="0"/>
              </a:defRPr>
            </a:lvl2pPr>
            <a:lvl3pPr marL="914400" indent="0">
              <a:lnSpc>
                <a:spcPts val="6500"/>
              </a:lnSpc>
              <a:spcBef>
                <a:spcPts val="0"/>
              </a:spcBef>
              <a:buNone/>
              <a:defRPr sz="7000" b="1" i="0" cap="all" baseline="0">
                <a:solidFill>
                  <a:schemeClr val="bg1"/>
                </a:solidFill>
                <a:latin typeface="Franklin Gothic Heavy" panose="020B0603020102020204" pitchFamily="34" charset="0"/>
              </a:defRPr>
            </a:lvl3pPr>
            <a:lvl4pPr marL="1371600" indent="0">
              <a:lnSpc>
                <a:spcPts val="6500"/>
              </a:lnSpc>
              <a:spcBef>
                <a:spcPts val="0"/>
              </a:spcBef>
              <a:buNone/>
              <a:defRPr sz="7000" b="1" i="0" cap="all" baseline="0">
                <a:solidFill>
                  <a:schemeClr val="bg1"/>
                </a:solidFill>
                <a:latin typeface="Franklin Gothic Heavy" panose="020B0603020102020204" pitchFamily="34" charset="0"/>
              </a:defRPr>
            </a:lvl4pPr>
            <a:lvl5pPr marL="1828800" indent="0">
              <a:lnSpc>
                <a:spcPts val="6500"/>
              </a:lnSpc>
              <a:spcBef>
                <a:spcPts val="0"/>
              </a:spcBef>
              <a:buNone/>
              <a:defRPr sz="7000" b="1" i="0" cap="all" baseline="0">
                <a:solidFill>
                  <a:schemeClr val="bg1"/>
                </a:solidFill>
                <a:latin typeface="Franklin Gothic Heavy" panose="020B0603020102020204" pitchFamily="34" charset="0"/>
              </a:defRPr>
            </a:lvl5pPr>
          </a:lstStyle>
          <a:p>
            <a:pPr lvl="0"/>
            <a:r>
              <a:rPr lang="da-DK" dirty="0"/>
              <a:t>Indsæt</a:t>
            </a:r>
            <a:br>
              <a:rPr lang="da-DK" dirty="0"/>
            </a:br>
            <a:r>
              <a:rPr lang="da-DK" dirty="0"/>
              <a:t>rubrik her</a:t>
            </a:r>
          </a:p>
        </p:txBody>
      </p:sp>
      <p:sp>
        <p:nvSpPr>
          <p:cNvPr id="5" name="Pladsholder til tekst 4">
            <a:extLst>
              <a:ext uri="{FF2B5EF4-FFF2-40B4-BE49-F238E27FC236}">
                <a16:creationId xmlns:a16="http://schemas.microsoft.com/office/drawing/2014/main" id="{5B74DBE4-A974-122A-2E97-A80576CEA0CC}"/>
              </a:ext>
            </a:extLst>
          </p:cNvPr>
          <p:cNvSpPr>
            <a:spLocks noGrp="1"/>
          </p:cNvSpPr>
          <p:nvPr>
            <p:ph type="body" sz="quarter" idx="13" hasCustomPrompt="1"/>
          </p:nvPr>
        </p:nvSpPr>
        <p:spPr>
          <a:xfrm>
            <a:off x="644285" y="4131557"/>
            <a:ext cx="5660891" cy="1459472"/>
          </a:xfrm>
          <a:prstGeom prst="rect">
            <a:avLst/>
          </a:prstGeom>
        </p:spPr>
        <p:txBody>
          <a:bodyPr/>
          <a:lstStyle>
            <a:lvl1pPr marL="0" indent="0">
              <a:lnSpc>
                <a:spcPts val="2500"/>
              </a:lnSpc>
              <a:spcBef>
                <a:spcPts val="0"/>
              </a:spcBef>
              <a:buNone/>
              <a:defRPr sz="2500" b="0" i="0">
                <a:solidFill>
                  <a:schemeClr val="bg1"/>
                </a:solidFill>
                <a:latin typeface="Franklin Gothic Medium" panose="020B0603020102020204" pitchFamily="34" charset="0"/>
              </a:defRPr>
            </a:lvl1pPr>
            <a:lvl2pPr marL="457200" indent="0">
              <a:lnSpc>
                <a:spcPts val="2500"/>
              </a:lnSpc>
              <a:spcBef>
                <a:spcPts val="0"/>
              </a:spcBef>
              <a:buNone/>
              <a:defRPr sz="2500" b="0" i="0">
                <a:solidFill>
                  <a:schemeClr val="bg1"/>
                </a:solidFill>
                <a:latin typeface="Franklin Gothic Medium" panose="020B0603020102020204" pitchFamily="34" charset="0"/>
              </a:defRPr>
            </a:lvl2pPr>
            <a:lvl3pPr marL="914400" indent="0">
              <a:lnSpc>
                <a:spcPts val="2500"/>
              </a:lnSpc>
              <a:spcBef>
                <a:spcPts val="0"/>
              </a:spcBef>
              <a:buNone/>
              <a:defRPr sz="2500" b="0" i="0">
                <a:solidFill>
                  <a:schemeClr val="bg1"/>
                </a:solidFill>
                <a:latin typeface="Franklin Gothic Medium" panose="020B0603020102020204" pitchFamily="34" charset="0"/>
              </a:defRPr>
            </a:lvl3pPr>
            <a:lvl4pPr marL="1371600" indent="0">
              <a:lnSpc>
                <a:spcPts val="2500"/>
              </a:lnSpc>
              <a:spcBef>
                <a:spcPts val="0"/>
              </a:spcBef>
              <a:buNone/>
              <a:defRPr sz="2500" b="0" i="0">
                <a:solidFill>
                  <a:schemeClr val="bg1"/>
                </a:solidFill>
                <a:latin typeface="Franklin Gothic Medium" panose="020B0603020102020204" pitchFamily="34" charset="0"/>
              </a:defRPr>
            </a:lvl4pPr>
            <a:lvl5pPr marL="1828800" indent="0">
              <a:lnSpc>
                <a:spcPts val="2500"/>
              </a:lnSpc>
              <a:spcBef>
                <a:spcPts val="0"/>
              </a:spcBef>
              <a:buNone/>
              <a:defRPr sz="2500" b="0" i="0">
                <a:solidFill>
                  <a:schemeClr val="bg1"/>
                </a:solidFill>
                <a:latin typeface="Franklin Gothic Medium" panose="020B0603020102020204" pitchFamily="34" charset="0"/>
              </a:defRPr>
            </a:lvl5pPr>
          </a:lstStyle>
          <a:p>
            <a:pPr lvl="0"/>
            <a:r>
              <a:rPr lang="da-DK" dirty="0"/>
              <a:t>Indsæt evt. underrubrik her…</a:t>
            </a:r>
          </a:p>
        </p:txBody>
      </p:sp>
    </p:spTree>
    <p:extLst>
      <p:ext uri="{BB962C8B-B14F-4D97-AF65-F5344CB8AC3E}">
        <p14:creationId xmlns:p14="http://schemas.microsoft.com/office/powerpoint/2010/main" val="34313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Rubrik + underrubrik">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1A03614-E390-F816-F972-E67F55FC46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afik 18">
            <a:extLst>
              <a:ext uri="{FF2B5EF4-FFF2-40B4-BE49-F238E27FC236}">
                <a16:creationId xmlns:a16="http://schemas.microsoft.com/office/drawing/2014/main" id="{808BAC16-15F4-6DAA-F033-94C29592D662}"/>
              </a:ext>
            </a:extLst>
          </p:cNvPr>
          <p:cNvGrpSpPr/>
          <p:nvPr userDrawn="1"/>
        </p:nvGrpSpPr>
        <p:grpSpPr>
          <a:xfrm>
            <a:off x="762490" y="6168404"/>
            <a:ext cx="2539509" cy="313606"/>
            <a:chOff x="1968500" y="2918786"/>
            <a:chExt cx="8253911" cy="1019281"/>
          </a:xfrm>
          <a:solidFill>
            <a:schemeClr val="tx2"/>
          </a:solidFill>
        </p:grpSpPr>
        <p:sp>
          <p:nvSpPr>
            <p:cNvPr id="21" name="Kombinationstegning 20">
              <a:extLst>
                <a:ext uri="{FF2B5EF4-FFF2-40B4-BE49-F238E27FC236}">
                  <a16:creationId xmlns:a16="http://schemas.microsoft.com/office/drawing/2014/main" id="{97D3082F-702C-725E-53C4-6483ADEE9B6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1B47F522-BE4E-669C-AC61-661C4A194558}"/>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32B7BBA0-8C9D-9379-B4C2-D660AE7FA4EB}"/>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24" name="Kombinationstegning 23">
              <a:extLst>
                <a:ext uri="{FF2B5EF4-FFF2-40B4-BE49-F238E27FC236}">
                  <a16:creationId xmlns:a16="http://schemas.microsoft.com/office/drawing/2014/main" id="{9FF0B357-325E-3F4A-17CC-A7322C002202}"/>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25" name="Kombinationstegning 24">
              <a:extLst>
                <a:ext uri="{FF2B5EF4-FFF2-40B4-BE49-F238E27FC236}">
                  <a16:creationId xmlns:a16="http://schemas.microsoft.com/office/drawing/2014/main" id="{5EE10A93-371A-1C00-40C2-696643108DE8}"/>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26" name="Kombinationstegning 25">
              <a:extLst>
                <a:ext uri="{FF2B5EF4-FFF2-40B4-BE49-F238E27FC236}">
                  <a16:creationId xmlns:a16="http://schemas.microsoft.com/office/drawing/2014/main" id="{D7B254A4-1F8C-332E-40EC-4F182944779D}"/>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27" name="Kombinationstegning 26">
              <a:extLst>
                <a:ext uri="{FF2B5EF4-FFF2-40B4-BE49-F238E27FC236}">
                  <a16:creationId xmlns:a16="http://schemas.microsoft.com/office/drawing/2014/main" id="{C744CFDD-7A22-CE66-7832-ECC4BBDDC119}"/>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28" name="Kombinationstegning 27">
              <a:extLst>
                <a:ext uri="{FF2B5EF4-FFF2-40B4-BE49-F238E27FC236}">
                  <a16:creationId xmlns:a16="http://schemas.microsoft.com/office/drawing/2014/main" id="{94EAC83D-3F0F-8243-D431-084DC6493046}"/>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29" name="Kombinationstegning 28">
              <a:extLst>
                <a:ext uri="{FF2B5EF4-FFF2-40B4-BE49-F238E27FC236}">
                  <a16:creationId xmlns:a16="http://schemas.microsoft.com/office/drawing/2014/main" id="{99691CE8-847E-AC5D-95B0-BC284C909EE9}"/>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30" name="Kombinationstegning 29">
              <a:extLst>
                <a:ext uri="{FF2B5EF4-FFF2-40B4-BE49-F238E27FC236}">
                  <a16:creationId xmlns:a16="http://schemas.microsoft.com/office/drawing/2014/main" id="{F6D00D46-7268-FDF7-7712-B6402B1D78C4}"/>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31" name="Kombinationstegning 30">
              <a:extLst>
                <a:ext uri="{FF2B5EF4-FFF2-40B4-BE49-F238E27FC236}">
                  <a16:creationId xmlns:a16="http://schemas.microsoft.com/office/drawing/2014/main" id="{776A080E-B855-C540-A3D5-DE946519F15B}"/>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32" name="Kombinationstegning 31">
              <a:extLst>
                <a:ext uri="{FF2B5EF4-FFF2-40B4-BE49-F238E27FC236}">
                  <a16:creationId xmlns:a16="http://schemas.microsoft.com/office/drawing/2014/main" id="{1E0DCCF7-4964-01E2-7152-5D64A2FEBCC7}"/>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33" name="Kombinationstegning 32">
              <a:extLst>
                <a:ext uri="{FF2B5EF4-FFF2-40B4-BE49-F238E27FC236}">
                  <a16:creationId xmlns:a16="http://schemas.microsoft.com/office/drawing/2014/main" id="{FC9FA25C-3392-E178-E96C-7DBDEADD348F}"/>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34" name="Kombinationstegning 33">
              <a:extLst>
                <a:ext uri="{FF2B5EF4-FFF2-40B4-BE49-F238E27FC236}">
                  <a16:creationId xmlns:a16="http://schemas.microsoft.com/office/drawing/2014/main" id="{FF47A8E5-9837-831A-9A9C-61D6BCBED10D}"/>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35" name="Kombinationstegning 34">
            <a:extLst>
              <a:ext uri="{FF2B5EF4-FFF2-40B4-BE49-F238E27FC236}">
                <a16:creationId xmlns:a16="http://schemas.microsoft.com/office/drawing/2014/main" id="{91C224E2-1B4A-7545-35D6-6AB15E239F95}"/>
              </a:ext>
            </a:extLst>
          </p:cNvPr>
          <p:cNvSpPr/>
          <p:nvPr userDrawn="1"/>
        </p:nvSpPr>
        <p:spPr>
          <a:xfrm>
            <a:off x="3511550" y="6299200"/>
            <a:ext cx="7918450" cy="50800"/>
          </a:xfrm>
          <a:custGeom>
            <a:avLst/>
            <a:gdLst>
              <a:gd name="connsiteX0" fmla="*/ 0 w 7918450"/>
              <a:gd name="connsiteY0" fmla="*/ 0 h 50800"/>
              <a:gd name="connsiteX1" fmla="*/ 7918450 w 7918450"/>
              <a:gd name="connsiteY1" fmla="*/ 0 h 50800"/>
              <a:gd name="connsiteX2" fmla="*/ 7918450 w 7918450"/>
              <a:gd name="connsiteY2" fmla="*/ 50800 h 50800"/>
              <a:gd name="connsiteX3" fmla="*/ 0 w 7918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918450" h="50800">
                <a:moveTo>
                  <a:pt x="0" y="0"/>
                </a:moveTo>
                <a:lnTo>
                  <a:pt x="7918450" y="0"/>
                </a:lnTo>
                <a:lnTo>
                  <a:pt x="7918450" y="50800"/>
                </a:lnTo>
                <a:lnTo>
                  <a:pt x="0" y="50800"/>
                </a:lnTo>
                <a:close/>
              </a:path>
            </a:pathLst>
          </a:custGeom>
          <a:solidFill>
            <a:schemeClr val="tx2"/>
          </a:solidFill>
          <a:ln w="6350" cap="flat">
            <a:noFill/>
            <a:prstDash val="solid"/>
            <a:miter/>
          </a:ln>
        </p:spPr>
        <p:txBody>
          <a:bodyPr rtlCol="0" anchor="ctr"/>
          <a:lstStyle/>
          <a:p>
            <a:endParaRPr lang="da-DK"/>
          </a:p>
        </p:txBody>
      </p:sp>
      <p:sp>
        <p:nvSpPr>
          <p:cNvPr id="39" name="Pladsholder til billede 38">
            <a:extLst>
              <a:ext uri="{FF2B5EF4-FFF2-40B4-BE49-F238E27FC236}">
                <a16:creationId xmlns:a16="http://schemas.microsoft.com/office/drawing/2014/main" id="{93496E50-B01F-FFB3-96C2-8AF74B39C298}"/>
              </a:ext>
            </a:extLst>
          </p:cNvPr>
          <p:cNvSpPr>
            <a:spLocks noGrp="1"/>
          </p:cNvSpPr>
          <p:nvPr>
            <p:ph type="pic" sz="quarter" idx="10" hasCustomPrompt="1"/>
          </p:nvPr>
        </p:nvSpPr>
        <p:spPr>
          <a:xfrm>
            <a:off x="6089863" y="0"/>
            <a:ext cx="6102137" cy="6861175"/>
          </a:xfrm>
          <a:custGeom>
            <a:avLst/>
            <a:gdLst>
              <a:gd name="connsiteX0" fmla="*/ 2032000 w 6102137"/>
              <a:gd name="connsiteY0" fmla="*/ 0 h 6861175"/>
              <a:gd name="connsiteX1" fmla="*/ 2158148 w 6102137"/>
              <a:gd name="connsiteY1" fmla="*/ 0 h 6861175"/>
              <a:gd name="connsiteX2" fmla="*/ 4575174 w 6102137"/>
              <a:gd name="connsiteY2" fmla="*/ 0 h 6861175"/>
              <a:gd name="connsiteX3" fmla="*/ 6102137 w 6102137"/>
              <a:gd name="connsiteY3" fmla="*/ 0 h 6861175"/>
              <a:gd name="connsiteX4" fmla="*/ 6102137 w 6102137"/>
              <a:gd name="connsiteY4" fmla="*/ 6857999 h 6861175"/>
              <a:gd name="connsiteX5" fmla="*/ 4575174 w 6102137"/>
              <a:gd name="connsiteY5" fmla="*/ 6857999 h 6861175"/>
              <a:gd name="connsiteX6" fmla="*/ 4575174 w 6102137"/>
              <a:gd name="connsiteY6" fmla="*/ 6858000 h 6861175"/>
              <a:gd name="connsiteX7" fmla="*/ 0 w 6102137"/>
              <a:gd name="connsiteY7" fmla="*/ 6861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137" h="6861175">
                <a:moveTo>
                  <a:pt x="2032000" y="0"/>
                </a:moveTo>
                <a:lnTo>
                  <a:pt x="2158148" y="0"/>
                </a:lnTo>
                <a:lnTo>
                  <a:pt x="4575174" y="0"/>
                </a:lnTo>
                <a:lnTo>
                  <a:pt x="6102137" y="0"/>
                </a:lnTo>
                <a:lnTo>
                  <a:pt x="6102137" y="6857999"/>
                </a:lnTo>
                <a:lnTo>
                  <a:pt x="4575174" y="6857999"/>
                </a:lnTo>
                <a:lnTo>
                  <a:pt x="4575174" y="6858000"/>
                </a:lnTo>
                <a:lnTo>
                  <a:pt x="0" y="6861175"/>
                </a:lnTo>
                <a:close/>
              </a:path>
            </a:pathLst>
          </a:custGeom>
          <a:pattFill prst="pct80">
            <a:fgClr>
              <a:schemeClr val="bg1"/>
            </a:fgClr>
            <a:bgClr>
              <a:schemeClr val="bg1">
                <a:lumMod val="85000"/>
              </a:schemeClr>
            </a:bgClr>
          </a:pattFill>
        </p:spPr>
        <p:txBody>
          <a:bodyPr wrap="square" anchor="ctr">
            <a:noAutofit/>
          </a:bodyP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2" name="Pladsholder til tekst 25">
            <a:extLst>
              <a:ext uri="{FF2B5EF4-FFF2-40B4-BE49-F238E27FC236}">
                <a16:creationId xmlns:a16="http://schemas.microsoft.com/office/drawing/2014/main" id="{B700E261-E11A-BC0F-5769-81BBC443F46F}"/>
              </a:ext>
            </a:extLst>
          </p:cNvPr>
          <p:cNvSpPr>
            <a:spLocks noGrp="1"/>
          </p:cNvSpPr>
          <p:nvPr>
            <p:ph type="body" sz="quarter" idx="11" hasCustomPrompt="1"/>
          </p:nvPr>
        </p:nvSpPr>
        <p:spPr>
          <a:xfrm>
            <a:off x="614405" y="1250893"/>
            <a:ext cx="6264513" cy="2705100"/>
          </a:xfrm>
          <a:prstGeom prst="rect">
            <a:avLst/>
          </a:prstGeom>
        </p:spPr>
        <p:txBody>
          <a:bodyPr anchor="b"/>
          <a:lstStyle>
            <a:lvl1pPr marL="0" indent="0">
              <a:lnSpc>
                <a:spcPts val="6500"/>
              </a:lnSpc>
              <a:spcBef>
                <a:spcPts val="0"/>
              </a:spcBef>
              <a:buNone/>
              <a:defRPr sz="7000" b="1" i="0" cap="all" baseline="0">
                <a:solidFill>
                  <a:schemeClr val="tx2"/>
                </a:solidFill>
                <a:latin typeface="Franklin Gothic Heavy" panose="020B0603020102020204" pitchFamily="34" charset="0"/>
              </a:defRPr>
            </a:lvl1pPr>
            <a:lvl2pPr marL="457200" indent="0">
              <a:lnSpc>
                <a:spcPts val="6500"/>
              </a:lnSpc>
              <a:spcBef>
                <a:spcPts val="0"/>
              </a:spcBef>
              <a:buNone/>
              <a:defRPr sz="7000" b="1" i="0" cap="all" baseline="0">
                <a:solidFill>
                  <a:schemeClr val="tx2"/>
                </a:solidFill>
                <a:latin typeface="Franklin Gothic Heavy" panose="020B0603020102020204" pitchFamily="34" charset="0"/>
              </a:defRPr>
            </a:lvl2pPr>
            <a:lvl3pPr marL="914400" indent="0">
              <a:lnSpc>
                <a:spcPts val="6500"/>
              </a:lnSpc>
              <a:spcBef>
                <a:spcPts val="0"/>
              </a:spcBef>
              <a:buNone/>
              <a:defRPr sz="7000" b="1" i="0" cap="all" baseline="0">
                <a:solidFill>
                  <a:schemeClr val="tx2"/>
                </a:solidFill>
                <a:latin typeface="Franklin Gothic Heavy" panose="020B0603020102020204" pitchFamily="34" charset="0"/>
              </a:defRPr>
            </a:lvl3pPr>
            <a:lvl4pPr marL="1371600" indent="0">
              <a:lnSpc>
                <a:spcPts val="6500"/>
              </a:lnSpc>
              <a:spcBef>
                <a:spcPts val="0"/>
              </a:spcBef>
              <a:buNone/>
              <a:defRPr sz="7000" b="1" i="0" cap="all" baseline="0">
                <a:solidFill>
                  <a:schemeClr val="tx2"/>
                </a:solidFill>
                <a:latin typeface="Franklin Gothic Heavy" panose="020B0603020102020204" pitchFamily="34" charset="0"/>
              </a:defRPr>
            </a:lvl4pPr>
            <a:lvl5pPr marL="1828800" indent="0">
              <a:lnSpc>
                <a:spcPts val="6500"/>
              </a:lnSpc>
              <a:spcBef>
                <a:spcPts val="0"/>
              </a:spcBef>
              <a:buNone/>
              <a:defRPr sz="7000" b="1" i="0" cap="all" baseline="0">
                <a:solidFill>
                  <a:schemeClr val="tx2"/>
                </a:solidFill>
                <a:latin typeface="Franklin Gothic Heavy" panose="020B0603020102020204" pitchFamily="34" charset="0"/>
              </a:defRPr>
            </a:lvl5pPr>
          </a:lstStyle>
          <a:p>
            <a:pPr lvl="0"/>
            <a:r>
              <a:rPr lang="da-DK" dirty="0"/>
              <a:t>Indsæt</a:t>
            </a:r>
            <a:br>
              <a:rPr lang="da-DK" dirty="0"/>
            </a:br>
            <a:r>
              <a:rPr lang="da-DK" dirty="0"/>
              <a:t>Rubrik her</a:t>
            </a:r>
          </a:p>
        </p:txBody>
      </p:sp>
      <p:sp>
        <p:nvSpPr>
          <p:cNvPr id="3" name="Pladsholder til tekst 4">
            <a:extLst>
              <a:ext uri="{FF2B5EF4-FFF2-40B4-BE49-F238E27FC236}">
                <a16:creationId xmlns:a16="http://schemas.microsoft.com/office/drawing/2014/main" id="{598FC535-E25A-4BB5-B41C-D220E6758379}"/>
              </a:ext>
            </a:extLst>
          </p:cNvPr>
          <p:cNvSpPr>
            <a:spLocks noGrp="1"/>
          </p:cNvSpPr>
          <p:nvPr>
            <p:ph type="body" sz="quarter" idx="13" hasCustomPrompt="1"/>
          </p:nvPr>
        </p:nvSpPr>
        <p:spPr>
          <a:xfrm>
            <a:off x="644285" y="4131557"/>
            <a:ext cx="5660891" cy="1459472"/>
          </a:xfrm>
          <a:prstGeom prst="rect">
            <a:avLst/>
          </a:prstGeom>
        </p:spPr>
        <p:txBody>
          <a:bodyPr/>
          <a:lstStyle>
            <a:lvl1pPr marL="0" indent="0">
              <a:lnSpc>
                <a:spcPts val="2500"/>
              </a:lnSpc>
              <a:spcBef>
                <a:spcPts val="0"/>
              </a:spcBef>
              <a:buNone/>
              <a:defRPr sz="2500" b="0" i="0">
                <a:solidFill>
                  <a:schemeClr val="tx2"/>
                </a:solidFill>
                <a:latin typeface="Franklin Gothic Medium" panose="020B0603020102020204" pitchFamily="34" charset="0"/>
              </a:defRPr>
            </a:lvl1pPr>
            <a:lvl2pPr marL="457200" indent="0">
              <a:lnSpc>
                <a:spcPts val="2500"/>
              </a:lnSpc>
              <a:spcBef>
                <a:spcPts val="0"/>
              </a:spcBef>
              <a:buNone/>
              <a:defRPr sz="2500" b="0" i="0">
                <a:solidFill>
                  <a:schemeClr val="tx2"/>
                </a:solidFill>
                <a:latin typeface="Franklin Gothic Medium" panose="020B0603020102020204" pitchFamily="34" charset="0"/>
              </a:defRPr>
            </a:lvl2pPr>
            <a:lvl3pPr marL="914400" indent="0">
              <a:lnSpc>
                <a:spcPts val="2500"/>
              </a:lnSpc>
              <a:spcBef>
                <a:spcPts val="0"/>
              </a:spcBef>
              <a:buNone/>
              <a:defRPr sz="2500" b="0" i="0">
                <a:solidFill>
                  <a:schemeClr val="tx2"/>
                </a:solidFill>
                <a:latin typeface="Franklin Gothic Medium" panose="020B0603020102020204" pitchFamily="34" charset="0"/>
              </a:defRPr>
            </a:lvl3pPr>
            <a:lvl4pPr marL="1371600" indent="0">
              <a:lnSpc>
                <a:spcPts val="2500"/>
              </a:lnSpc>
              <a:spcBef>
                <a:spcPts val="0"/>
              </a:spcBef>
              <a:buNone/>
              <a:defRPr sz="2500" b="0" i="0">
                <a:solidFill>
                  <a:schemeClr val="tx2"/>
                </a:solidFill>
                <a:latin typeface="Franklin Gothic Medium" panose="020B0603020102020204" pitchFamily="34" charset="0"/>
              </a:defRPr>
            </a:lvl4pPr>
            <a:lvl5pPr marL="1828800" indent="0">
              <a:lnSpc>
                <a:spcPts val="2500"/>
              </a:lnSpc>
              <a:spcBef>
                <a:spcPts val="0"/>
              </a:spcBef>
              <a:buNone/>
              <a:defRPr sz="2500" b="0" i="0">
                <a:solidFill>
                  <a:schemeClr val="tx2"/>
                </a:solidFill>
                <a:latin typeface="Franklin Gothic Medium" panose="020B0603020102020204" pitchFamily="34" charset="0"/>
              </a:defRPr>
            </a:lvl5pPr>
          </a:lstStyle>
          <a:p>
            <a:pPr lvl="0"/>
            <a:r>
              <a:rPr lang="da-DK" dirty="0"/>
              <a:t>Indsæt evt. underrubrik her…</a:t>
            </a:r>
          </a:p>
        </p:txBody>
      </p:sp>
    </p:spTree>
    <p:extLst>
      <p:ext uri="{BB962C8B-B14F-4D97-AF65-F5344CB8AC3E}">
        <p14:creationId xmlns:p14="http://schemas.microsoft.com/office/powerpoint/2010/main" val="258358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Rubrik + bille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E8FB1EE-C4FB-5C9F-2F38-FBAE997BD6E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Kombinationstegning 2">
            <a:extLst>
              <a:ext uri="{FF2B5EF4-FFF2-40B4-BE49-F238E27FC236}">
                <a16:creationId xmlns:a16="http://schemas.microsoft.com/office/drawing/2014/main" id="{320C221D-DB26-1E65-4DDB-F343A046BEA2}"/>
              </a:ext>
            </a:extLst>
          </p:cNvPr>
          <p:cNvSpPr/>
          <p:nvPr userDrawn="1"/>
        </p:nvSpPr>
        <p:spPr>
          <a:xfrm>
            <a:off x="508000" y="508000"/>
            <a:ext cx="11176000" cy="5842000"/>
          </a:xfrm>
          <a:custGeom>
            <a:avLst/>
            <a:gdLst>
              <a:gd name="connsiteX0" fmla="*/ 0 w 11176000"/>
              <a:gd name="connsiteY0" fmla="*/ 0 h 5842000"/>
              <a:gd name="connsiteX1" fmla="*/ 0 w 11176000"/>
              <a:gd name="connsiteY1" fmla="*/ 5343271 h 5842000"/>
              <a:gd name="connsiteX2" fmla="*/ 50800 w 11176000"/>
              <a:gd name="connsiteY2" fmla="*/ 5343271 h 5842000"/>
              <a:gd name="connsiteX3" fmla="*/ 50800 w 11176000"/>
              <a:gd name="connsiteY3" fmla="*/ 50800 h 5842000"/>
              <a:gd name="connsiteX4" fmla="*/ 11125200 w 11176000"/>
              <a:gd name="connsiteY4" fmla="*/ 50800 h 5842000"/>
              <a:gd name="connsiteX5" fmla="*/ 11125200 w 11176000"/>
              <a:gd name="connsiteY5" fmla="*/ 5791200 h 5842000"/>
              <a:gd name="connsiteX6" fmla="*/ 2749550 w 11176000"/>
              <a:gd name="connsiteY6" fmla="*/ 5791200 h 5842000"/>
              <a:gd name="connsiteX7" fmla="*/ 2749550 w 11176000"/>
              <a:gd name="connsiteY7" fmla="*/ 5842000 h 5842000"/>
              <a:gd name="connsiteX8" fmla="*/ 11176000 w 11176000"/>
              <a:gd name="connsiteY8" fmla="*/ 5842000 h 5842000"/>
              <a:gd name="connsiteX9" fmla="*/ 11176000 w 11176000"/>
              <a:gd name="connsiteY9" fmla="*/ 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6000" h="5842000">
                <a:moveTo>
                  <a:pt x="0" y="0"/>
                </a:moveTo>
                <a:lnTo>
                  <a:pt x="0" y="5343271"/>
                </a:lnTo>
                <a:lnTo>
                  <a:pt x="50800" y="5343271"/>
                </a:lnTo>
                <a:lnTo>
                  <a:pt x="50800" y="50800"/>
                </a:lnTo>
                <a:lnTo>
                  <a:pt x="11125200" y="50800"/>
                </a:lnTo>
                <a:lnTo>
                  <a:pt x="11125200" y="5791200"/>
                </a:lnTo>
                <a:lnTo>
                  <a:pt x="2749550" y="5791200"/>
                </a:lnTo>
                <a:lnTo>
                  <a:pt x="2749550" y="5842000"/>
                </a:lnTo>
                <a:lnTo>
                  <a:pt x="11176000" y="5842000"/>
                </a:lnTo>
                <a:lnTo>
                  <a:pt x="11176000" y="0"/>
                </a:lnTo>
                <a:close/>
              </a:path>
            </a:pathLst>
          </a:custGeom>
          <a:solidFill>
            <a:srgbClr val="FFFFFF"/>
          </a:solidFill>
          <a:ln w="6350" cap="flat">
            <a:noFill/>
            <a:prstDash val="solid"/>
            <a:miter/>
          </a:ln>
        </p:spPr>
        <p:txBody>
          <a:bodyPr rtlCol="0" anchor="ctr"/>
          <a:lstStyle/>
          <a:p>
            <a:endParaRPr lang="da-DK"/>
          </a:p>
        </p:txBody>
      </p:sp>
      <p:grpSp>
        <p:nvGrpSpPr>
          <p:cNvPr id="4" name="Grafik 18">
            <a:extLst>
              <a:ext uri="{FF2B5EF4-FFF2-40B4-BE49-F238E27FC236}">
                <a16:creationId xmlns:a16="http://schemas.microsoft.com/office/drawing/2014/main" id="{8713E2D9-3DA7-8B69-C0BC-C8B134473622}"/>
              </a:ext>
            </a:extLst>
          </p:cNvPr>
          <p:cNvGrpSpPr/>
          <p:nvPr userDrawn="1"/>
        </p:nvGrpSpPr>
        <p:grpSpPr>
          <a:xfrm>
            <a:off x="508490" y="6168404"/>
            <a:ext cx="2539509" cy="313606"/>
            <a:chOff x="1968500" y="2918786"/>
            <a:chExt cx="8253911" cy="1019281"/>
          </a:xfrm>
          <a:solidFill>
            <a:schemeClr val="bg1"/>
          </a:solidFill>
        </p:grpSpPr>
        <p:sp>
          <p:nvSpPr>
            <p:cNvPr id="5" name="Kombinationstegning 4">
              <a:extLst>
                <a:ext uri="{FF2B5EF4-FFF2-40B4-BE49-F238E27FC236}">
                  <a16:creationId xmlns:a16="http://schemas.microsoft.com/office/drawing/2014/main" id="{CFBC0CC2-F4FF-CA15-8452-F326509A514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6" name="Kombinationstegning 5">
              <a:extLst>
                <a:ext uri="{FF2B5EF4-FFF2-40B4-BE49-F238E27FC236}">
                  <a16:creationId xmlns:a16="http://schemas.microsoft.com/office/drawing/2014/main" id="{ED71F58C-FE79-4C32-1B09-DA7804A04762}"/>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7" name="Kombinationstegning 6">
              <a:extLst>
                <a:ext uri="{FF2B5EF4-FFF2-40B4-BE49-F238E27FC236}">
                  <a16:creationId xmlns:a16="http://schemas.microsoft.com/office/drawing/2014/main" id="{827956F6-52F3-9D7F-0FC3-C4DA02C7A161}"/>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8" name="Kombinationstegning 7">
              <a:extLst>
                <a:ext uri="{FF2B5EF4-FFF2-40B4-BE49-F238E27FC236}">
                  <a16:creationId xmlns:a16="http://schemas.microsoft.com/office/drawing/2014/main" id="{BBEF0075-E626-15AE-59FB-D90F638C5D43}"/>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F0A2489D-C0B7-9E13-3F28-0E996DB0AC3F}"/>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F5D797A7-F140-E2A6-0677-D0E04076BA21}"/>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EFD49D6F-0134-1F04-4992-E9C6CD2FB361}"/>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80EF75D4-2DB1-5817-2F4D-78C5C8C3F241}"/>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D32B573D-7777-FC1E-146E-4ABF196E3C23}"/>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BFE13A59-40F8-5AD6-26EA-4592DF4B0D5C}"/>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BE96615D-2775-1FDD-966B-FE6D4EA0D298}"/>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8FA7E00E-6C71-BB2D-2F72-59B126567550}"/>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42EC95C4-34B0-79B8-FB69-5C103C63DE87}"/>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50C56DCF-44A2-D7BC-AD9A-B3A3337073AC}"/>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20" name="Pladsholder til billede 38">
            <a:extLst>
              <a:ext uri="{FF2B5EF4-FFF2-40B4-BE49-F238E27FC236}">
                <a16:creationId xmlns:a16="http://schemas.microsoft.com/office/drawing/2014/main" id="{12651782-8F8A-4F44-8B31-B80C71B69C2B}"/>
              </a:ext>
            </a:extLst>
          </p:cNvPr>
          <p:cNvSpPr>
            <a:spLocks noGrp="1"/>
          </p:cNvSpPr>
          <p:nvPr>
            <p:ph type="pic" sz="quarter" idx="11" hasCustomPrompt="1"/>
          </p:nvPr>
        </p:nvSpPr>
        <p:spPr>
          <a:xfrm>
            <a:off x="6089863" y="0"/>
            <a:ext cx="6102137" cy="6861175"/>
          </a:xfrm>
          <a:custGeom>
            <a:avLst/>
            <a:gdLst>
              <a:gd name="connsiteX0" fmla="*/ 2032000 w 6102137"/>
              <a:gd name="connsiteY0" fmla="*/ 0 h 6861175"/>
              <a:gd name="connsiteX1" fmla="*/ 2158148 w 6102137"/>
              <a:gd name="connsiteY1" fmla="*/ 0 h 6861175"/>
              <a:gd name="connsiteX2" fmla="*/ 4575174 w 6102137"/>
              <a:gd name="connsiteY2" fmla="*/ 0 h 6861175"/>
              <a:gd name="connsiteX3" fmla="*/ 6102137 w 6102137"/>
              <a:gd name="connsiteY3" fmla="*/ 0 h 6861175"/>
              <a:gd name="connsiteX4" fmla="*/ 6102137 w 6102137"/>
              <a:gd name="connsiteY4" fmla="*/ 6857999 h 6861175"/>
              <a:gd name="connsiteX5" fmla="*/ 4575174 w 6102137"/>
              <a:gd name="connsiteY5" fmla="*/ 6857999 h 6861175"/>
              <a:gd name="connsiteX6" fmla="*/ 4575174 w 6102137"/>
              <a:gd name="connsiteY6" fmla="*/ 6858000 h 6861175"/>
              <a:gd name="connsiteX7" fmla="*/ 0 w 6102137"/>
              <a:gd name="connsiteY7" fmla="*/ 6861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137" h="6861175">
                <a:moveTo>
                  <a:pt x="2032000" y="0"/>
                </a:moveTo>
                <a:lnTo>
                  <a:pt x="2158148" y="0"/>
                </a:lnTo>
                <a:lnTo>
                  <a:pt x="4575174" y="0"/>
                </a:lnTo>
                <a:lnTo>
                  <a:pt x="6102137" y="0"/>
                </a:lnTo>
                <a:lnTo>
                  <a:pt x="6102137" y="6857999"/>
                </a:lnTo>
                <a:lnTo>
                  <a:pt x="4575174" y="6857999"/>
                </a:lnTo>
                <a:lnTo>
                  <a:pt x="4575174" y="6858000"/>
                </a:lnTo>
                <a:lnTo>
                  <a:pt x="0" y="6861175"/>
                </a:lnTo>
                <a:close/>
              </a:path>
            </a:pathLst>
          </a:custGeom>
          <a:pattFill prst="pct80">
            <a:fgClr>
              <a:schemeClr val="tx2"/>
            </a:fgClr>
            <a:bgClr>
              <a:schemeClr val="accent4"/>
            </a:bgClr>
          </a:pattFill>
        </p:spPr>
        <p:txBody>
          <a:bodyPr wrap="square" anchor="ctr">
            <a:noAutofit/>
          </a:bodyPr>
          <a:lstStyle>
            <a:lvl1pPr marL="0" indent="0" algn="ctr">
              <a:buNone/>
              <a:defRPr sz="1000" b="0" i="0">
                <a:solidFill>
                  <a:schemeClr val="bg1"/>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19" name="Pladsholder til tekst 25">
            <a:extLst>
              <a:ext uri="{FF2B5EF4-FFF2-40B4-BE49-F238E27FC236}">
                <a16:creationId xmlns:a16="http://schemas.microsoft.com/office/drawing/2014/main" id="{26DBE757-17F8-E0EB-66A4-FA7B34ABA804}"/>
              </a:ext>
            </a:extLst>
          </p:cNvPr>
          <p:cNvSpPr>
            <a:spLocks noGrp="1"/>
          </p:cNvSpPr>
          <p:nvPr>
            <p:ph type="body" sz="quarter" idx="10" hasCustomPrompt="1"/>
          </p:nvPr>
        </p:nvSpPr>
        <p:spPr>
          <a:xfrm>
            <a:off x="1374668" y="1798119"/>
            <a:ext cx="5148870" cy="3192089"/>
          </a:xfrm>
          <a:prstGeom prst="rect">
            <a:avLst/>
          </a:prstGeom>
        </p:spPr>
        <p:txBody>
          <a:bodyPr anchor="ctr"/>
          <a:lstStyle>
            <a:lvl1pPr marL="0" indent="0">
              <a:lnSpc>
                <a:spcPts val="7500"/>
              </a:lnSpc>
              <a:spcBef>
                <a:spcPts val="0"/>
              </a:spcBef>
              <a:buNone/>
              <a:defRPr sz="8000" b="1" i="0" cap="all" baseline="0">
                <a:solidFill>
                  <a:schemeClr val="bg1"/>
                </a:solidFill>
                <a:latin typeface="Franklin Gothic Heavy" panose="020B0603020102020204" pitchFamily="34" charset="0"/>
              </a:defRPr>
            </a:lvl1pPr>
            <a:lvl2pPr marL="457200" indent="0">
              <a:lnSpc>
                <a:spcPts val="7500"/>
              </a:lnSpc>
              <a:spcBef>
                <a:spcPts val="0"/>
              </a:spcBef>
              <a:buNone/>
              <a:defRPr sz="8000" b="1" i="0" cap="all" baseline="0">
                <a:solidFill>
                  <a:schemeClr val="bg1"/>
                </a:solidFill>
                <a:latin typeface="Franklin Gothic Heavy" panose="020B0603020102020204" pitchFamily="34" charset="0"/>
              </a:defRPr>
            </a:lvl2pPr>
            <a:lvl3pPr marL="914400" indent="0">
              <a:lnSpc>
                <a:spcPts val="7500"/>
              </a:lnSpc>
              <a:spcBef>
                <a:spcPts val="0"/>
              </a:spcBef>
              <a:buNone/>
              <a:defRPr sz="8000" b="1" i="0" cap="all" baseline="0">
                <a:solidFill>
                  <a:schemeClr val="bg1"/>
                </a:solidFill>
                <a:latin typeface="Franklin Gothic Heavy" panose="020B0603020102020204" pitchFamily="34" charset="0"/>
              </a:defRPr>
            </a:lvl3pPr>
            <a:lvl4pPr marL="1371600" indent="0">
              <a:lnSpc>
                <a:spcPts val="7500"/>
              </a:lnSpc>
              <a:spcBef>
                <a:spcPts val="0"/>
              </a:spcBef>
              <a:buNone/>
              <a:defRPr sz="8000" b="1" i="0" cap="all" baseline="0">
                <a:solidFill>
                  <a:schemeClr val="bg1"/>
                </a:solidFill>
                <a:latin typeface="Franklin Gothic Heavy" panose="020B0603020102020204" pitchFamily="34" charset="0"/>
              </a:defRPr>
            </a:lvl4pPr>
            <a:lvl5pPr marL="1828800" indent="0">
              <a:lnSpc>
                <a:spcPts val="7500"/>
              </a:lnSpc>
              <a:spcBef>
                <a:spcPts val="0"/>
              </a:spcBef>
              <a:buNone/>
              <a:defRPr sz="8000" b="1" i="0" cap="all" baseline="0">
                <a:solidFill>
                  <a:schemeClr val="bg1"/>
                </a:solidFill>
                <a:latin typeface="Franklin Gothic Heavy" panose="020B0603020102020204" pitchFamily="34" charset="0"/>
              </a:defRPr>
            </a:lvl5pPr>
          </a:lstStyle>
          <a:p>
            <a:pPr lvl="0"/>
            <a:r>
              <a:rPr lang="da-DK" dirty="0"/>
              <a:t>Indsæt</a:t>
            </a:r>
            <a:br>
              <a:rPr lang="da-DK" dirty="0"/>
            </a:br>
            <a:r>
              <a:rPr lang="da-DK" dirty="0"/>
              <a:t>rubrik her…</a:t>
            </a:r>
          </a:p>
        </p:txBody>
      </p:sp>
    </p:spTree>
    <p:extLst>
      <p:ext uri="{BB962C8B-B14F-4D97-AF65-F5344CB8AC3E}">
        <p14:creationId xmlns:p14="http://schemas.microsoft.com/office/powerpoint/2010/main" val="220402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Rubrik + bille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E8FB1EE-C4FB-5C9F-2F38-FBAE997BD6E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Kombinationstegning 2">
            <a:extLst>
              <a:ext uri="{FF2B5EF4-FFF2-40B4-BE49-F238E27FC236}">
                <a16:creationId xmlns:a16="http://schemas.microsoft.com/office/drawing/2014/main" id="{320C221D-DB26-1E65-4DDB-F343A046BEA2}"/>
              </a:ext>
            </a:extLst>
          </p:cNvPr>
          <p:cNvSpPr/>
          <p:nvPr userDrawn="1"/>
        </p:nvSpPr>
        <p:spPr>
          <a:xfrm>
            <a:off x="508000" y="508000"/>
            <a:ext cx="11176000" cy="5842000"/>
          </a:xfrm>
          <a:custGeom>
            <a:avLst/>
            <a:gdLst>
              <a:gd name="connsiteX0" fmla="*/ 0 w 11176000"/>
              <a:gd name="connsiteY0" fmla="*/ 0 h 5842000"/>
              <a:gd name="connsiteX1" fmla="*/ 0 w 11176000"/>
              <a:gd name="connsiteY1" fmla="*/ 5343271 h 5842000"/>
              <a:gd name="connsiteX2" fmla="*/ 50800 w 11176000"/>
              <a:gd name="connsiteY2" fmla="*/ 5343271 h 5842000"/>
              <a:gd name="connsiteX3" fmla="*/ 50800 w 11176000"/>
              <a:gd name="connsiteY3" fmla="*/ 50800 h 5842000"/>
              <a:gd name="connsiteX4" fmla="*/ 11125200 w 11176000"/>
              <a:gd name="connsiteY4" fmla="*/ 50800 h 5842000"/>
              <a:gd name="connsiteX5" fmla="*/ 11125200 w 11176000"/>
              <a:gd name="connsiteY5" fmla="*/ 5791200 h 5842000"/>
              <a:gd name="connsiteX6" fmla="*/ 2749550 w 11176000"/>
              <a:gd name="connsiteY6" fmla="*/ 5791200 h 5842000"/>
              <a:gd name="connsiteX7" fmla="*/ 2749550 w 11176000"/>
              <a:gd name="connsiteY7" fmla="*/ 5842000 h 5842000"/>
              <a:gd name="connsiteX8" fmla="*/ 11176000 w 11176000"/>
              <a:gd name="connsiteY8" fmla="*/ 5842000 h 5842000"/>
              <a:gd name="connsiteX9" fmla="*/ 11176000 w 11176000"/>
              <a:gd name="connsiteY9" fmla="*/ 0 h 58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6000" h="5842000">
                <a:moveTo>
                  <a:pt x="0" y="0"/>
                </a:moveTo>
                <a:lnTo>
                  <a:pt x="0" y="5343271"/>
                </a:lnTo>
                <a:lnTo>
                  <a:pt x="50800" y="5343271"/>
                </a:lnTo>
                <a:lnTo>
                  <a:pt x="50800" y="50800"/>
                </a:lnTo>
                <a:lnTo>
                  <a:pt x="11125200" y="50800"/>
                </a:lnTo>
                <a:lnTo>
                  <a:pt x="11125200" y="5791200"/>
                </a:lnTo>
                <a:lnTo>
                  <a:pt x="2749550" y="5791200"/>
                </a:lnTo>
                <a:lnTo>
                  <a:pt x="2749550" y="5842000"/>
                </a:lnTo>
                <a:lnTo>
                  <a:pt x="11176000" y="5842000"/>
                </a:lnTo>
                <a:lnTo>
                  <a:pt x="11176000" y="0"/>
                </a:lnTo>
                <a:close/>
              </a:path>
            </a:pathLst>
          </a:custGeom>
          <a:solidFill>
            <a:schemeClr val="tx2"/>
          </a:solidFill>
          <a:ln w="6350" cap="flat">
            <a:noFill/>
            <a:prstDash val="solid"/>
            <a:miter/>
          </a:ln>
        </p:spPr>
        <p:txBody>
          <a:bodyPr rtlCol="0" anchor="ctr"/>
          <a:lstStyle/>
          <a:p>
            <a:endParaRPr lang="da-DK"/>
          </a:p>
        </p:txBody>
      </p:sp>
      <p:grpSp>
        <p:nvGrpSpPr>
          <p:cNvPr id="4" name="Grafik 18">
            <a:extLst>
              <a:ext uri="{FF2B5EF4-FFF2-40B4-BE49-F238E27FC236}">
                <a16:creationId xmlns:a16="http://schemas.microsoft.com/office/drawing/2014/main" id="{8713E2D9-3DA7-8B69-C0BC-C8B134473622}"/>
              </a:ext>
            </a:extLst>
          </p:cNvPr>
          <p:cNvGrpSpPr/>
          <p:nvPr userDrawn="1"/>
        </p:nvGrpSpPr>
        <p:grpSpPr>
          <a:xfrm>
            <a:off x="508490" y="6168404"/>
            <a:ext cx="2539509" cy="313606"/>
            <a:chOff x="1968500" y="2918786"/>
            <a:chExt cx="8253911" cy="1019281"/>
          </a:xfrm>
          <a:solidFill>
            <a:schemeClr val="tx2"/>
          </a:solidFill>
        </p:grpSpPr>
        <p:sp>
          <p:nvSpPr>
            <p:cNvPr id="5" name="Kombinationstegning 4">
              <a:extLst>
                <a:ext uri="{FF2B5EF4-FFF2-40B4-BE49-F238E27FC236}">
                  <a16:creationId xmlns:a16="http://schemas.microsoft.com/office/drawing/2014/main" id="{CFBC0CC2-F4FF-CA15-8452-F326509A514F}"/>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6" name="Kombinationstegning 5">
              <a:extLst>
                <a:ext uri="{FF2B5EF4-FFF2-40B4-BE49-F238E27FC236}">
                  <a16:creationId xmlns:a16="http://schemas.microsoft.com/office/drawing/2014/main" id="{ED71F58C-FE79-4C32-1B09-DA7804A04762}"/>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7" name="Kombinationstegning 6">
              <a:extLst>
                <a:ext uri="{FF2B5EF4-FFF2-40B4-BE49-F238E27FC236}">
                  <a16:creationId xmlns:a16="http://schemas.microsoft.com/office/drawing/2014/main" id="{827956F6-52F3-9D7F-0FC3-C4DA02C7A161}"/>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8" name="Kombinationstegning 7">
              <a:extLst>
                <a:ext uri="{FF2B5EF4-FFF2-40B4-BE49-F238E27FC236}">
                  <a16:creationId xmlns:a16="http://schemas.microsoft.com/office/drawing/2014/main" id="{BBEF0075-E626-15AE-59FB-D90F638C5D43}"/>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9" name="Kombinationstegning 8">
              <a:extLst>
                <a:ext uri="{FF2B5EF4-FFF2-40B4-BE49-F238E27FC236}">
                  <a16:creationId xmlns:a16="http://schemas.microsoft.com/office/drawing/2014/main" id="{F0A2489D-C0B7-9E13-3F28-0E996DB0AC3F}"/>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0" name="Kombinationstegning 9">
              <a:extLst>
                <a:ext uri="{FF2B5EF4-FFF2-40B4-BE49-F238E27FC236}">
                  <a16:creationId xmlns:a16="http://schemas.microsoft.com/office/drawing/2014/main" id="{F5D797A7-F140-E2A6-0677-D0E04076BA21}"/>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EFD49D6F-0134-1F04-4992-E9C6CD2FB361}"/>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80EF75D4-2DB1-5817-2F4D-78C5C8C3F241}"/>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D32B573D-7777-FC1E-146E-4ABF196E3C23}"/>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BFE13A59-40F8-5AD6-26EA-4592DF4B0D5C}"/>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BE96615D-2775-1FDD-966B-FE6D4EA0D298}"/>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8FA7E00E-6C71-BB2D-2F72-59B126567550}"/>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42EC95C4-34B0-79B8-FB69-5C103C63DE87}"/>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50C56DCF-44A2-D7BC-AD9A-B3A3337073AC}"/>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21" name="Pladsholder til billede 38">
            <a:extLst>
              <a:ext uri="{FF2B5EF4-FFF2-40B4-BE49-F238E27FC236}">
                <a16:creationId xmlns:a16="http://schemas.microsoft.com/office/drawing/2014/main" id="{D689B875-0A1C-F78A-02DA-F14E27ACCBFB}"/>
              </a:ext>
            </a:extLst>
          </p:cNvPr>
          <p:cNvSpPr>
            <a:spLocks noGrp="1"/>
          </p:cNvSpPr>
          <p:nvPr>
            <p:ph type="pic" sz="quarter" idx="10" hasCustomPrompt="1"/>
          </p:nvPr>
        </p:nvSpPr>
        <p:spPr>
          <a:xfrm>
            <a:off x="6089863" y="0"/>
            <a:ext cx="6102137" cy="6861175"/>
          </a:xfrm>
          <a:custGeom>
            <a:avLst/>
            <a:gdLst>
              <a:gd name="connsiteX0" fmla="*/ 2032000 w 6102137"/>
              <a:gd name="connsiteY0" fmla="*/ 0 h 6861175"/>
              <a:gd name="connsiteX1" fmla="*/ 2158148 w 6102137"/>
              <a:gd name="connsiteY1" fmla="*/ 0 h 6861175"/>
              <a:gd name="connsiteX2" fmla="*/ 4575174 w 6102137"/>
              <a:gd name="connsiteY2" fmla="*/ 0 h 6861175"/>
              <a:gd name="connsiteX3" fmla="*/ 6102137 w 6102137"/>
              <a:gd name="connsiteY3" fmla="*/ 0 h 6861175"/>
              <a:gd name="connsiteX4" fmla="*/ 6102137 w 6102137"/>
              <a:gd name="connsiteY4" fmla="*/ 6857999 h 6861175"/>
              <a:gd name="connsiteX5" fmla="*/ 4575174 w 6102137"/>
              <a:gd name="connsiteY5" fmla="*/ 6857999 h 6861175"/>
              <a:gd name="connsiteX6" fmla="*/ 4575174 w 6102137"/>
              <a:gd name="connsiteY6" fmla="*/ 6858000 h 6861175"/>
              <a:gd name="connsiteX7" fmla="*/ 0 w 6102137"/>
              <a:gd name="connsiteY7" fmla="*/ 6861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137" h="6861175">
                <a:moveTo>
                  <a:pt x="2032000" y="0"/>
                </a:moveTo>
                <a:lnTo>
                  <a:pt x="2158148" y="0"/>
                </a:lnTo>
                <a:lnTo>
                  <a:pt x="4575174" y="0"/>
                </a:lnTo>
                <a:lnTo>
                  <a:pt x="6102137" y="0"/>
                </a:lnTo>
                <a:lnTo>
                  <a:pt x="6102137" y="6857999"/>
                </a:lnTo>
                <a:lnTo>
                  <a:pt x="4575174" y="6857999"/>
                </a:lnTo>
                <a:lnTo>
                  <a:pt x="4575174" y="6858000"/>
                </a:lnTo>
                <a:lnTo>
                  <a:pt x="0" y="6861175"/>
                </a:lnTo>
                <a:close/>
              </a:path>
            </a:pathLst>
          </a:custGeom>
          <a:pattFill prst="pct80">
            <a:fgClr>
              <a:schemeClr val="bg1"/>
            </a:fgClr>
            <a:bgClr>
              <a:schemeClr val="bg1">
                <a:lumMod val="85000"/>
              </a:schemeClr>
            </a:bgClr>
          </a:pattFill>
        </p:spPr>
        <p:txBody>
          <a:bodyPr wrap="square" anchor="ctr">
            <a:noAutofit/>
          </a:bodyPr>
          <a:lstStyle>
            <a:lvl1pPr marL="0" indent="0" algn="ctr">
              <a:buNone/>
              <a:defRPr sz="1000" b="0" i="0">
                <a:solidFill>
                  <a:schemeClr val="tx2"/>
                </a:solidFill>
                <a:latin typeface="Franklin Gothic Book" panose="020B0503020102020204" pitchFamily="34" charset="0"/>
              </a:defRPr>
            </a:lvl1pPr>
          </a:lstStyle>
          <a:p>
            <a:br>
              <a:rPr lang="da-DK" dirty="0"/>
            </a:br>
            <a:br>
              <a:rPr lang="da-DK" dirty="0"/>
            </a:br>
            <a:br>
              <a:rPr lang="da-DK" dirty="0"/>
            </a:br>
            <a:r>
              <a:rPr lang="da-DK" dirty="0"/>
              <a:t>Klik på ikonet for at indsætte billede</a:t>
            </a:r>
          </a:p>
        </p:txBody>
      </p:sp>
      <p:sp>
        <p:nvSpPr>
          <p:cNvPr id="22" name="Pladsholder til tekst 25">
            <a:extLst>
              <a:ext uri="{FF2B5EF4-FFF2-40B4-BE49-F238E27FC236}">
                <a16:creationId xmlns:a16="http://schemas.microsoft.com/office/drawing/2014/main" id="{3428A431-BA77-28F2-B986-2CEC6DBBC1A2}"/>
              </a:ext>
            </a:extLst>
          </p:cNvPr>
          <p:cNvSpPr>
            <a:spLocks noGrp="1"/>
          </p:cNvSpPr>
          <p:nvPr>
            <p:ph type="body" sz="quarter" idx="11" hasCustomPrompt="1"/>
          </p:nvPr>
        </p:nvSpPr>
        <p:spPr>
          <a:xfrm>
            <a:off x="1374668" y="1798119"/>
            <a:ext cx="5265472" cy="3192089"/>
          </a:xfrm>
          <a:prstGeom prst="rect">
            <a:avLst/>
          </a:prstGeom>
        </p:spPr>
        <p:txBody>
          <a:bodyPr anchor="ctr"/>
          <a:lstStyle>
            <a:lvl1pPr marL="0" indent="0">
              <a:lnSpc>
                <a:spcPts val="7500"/>
              </a:lnSpc>
              <a:spcBef>
                <a:spcPts val="0"/>
              </a:spcBef>
              <a:buNone/>
              <a:defRPr sz="8000" b="1" i="0" cap="all" baseline="0">
                <a:solidFill>
                  <a:schemeClr val="tx2"/>
                </a:solidFill>
                <a:latin typeface="Franklin Gothic Heavy" panose="020B0603020102020204" pitchFamily="34" charset="0"/>
              </a:defRPr>
            </a:lvl1pPr>
            <a:lvl2pPr marL="457200" indent="0">
              <a:lnSpc>
                <a:spcPts val="7500"/>
              </a:lnSpc>
              <a:spcBef>
                <a:spcPts val="0"/>
              </a:spcBef>
              <a:buNone/>
              <a:defRPr sz="8000" b="1" i="0" cap="all" baseline="0">
                <a:solidFill>
                  <a:schemeClr val="tx2"/>
                </a:solidFill>
                <a:latin typeface="Franklin Gothic Heavy" panose="020B0603020102020204" pitchFamily="34" charset="0"/>
              </a:defRPr>
            </a:lvl2pPr>
            <a:lvl3pPr marL="914400" indent="0">
              <a:lnSpc>
                <a:spcPts val="7500"/>
              </a:lnSpc>
              <a:spcBef>
                <a:spcPts val="0"/>
              </a:spcBef>
              <a:buNone/>
              <a:defRPr sz="8000" b="1" i="0" cap="all" baseline="0">
                <a:solidFill>
                  <a:schemeClr val="tx2"/>
                </a:solidFill>
                <a:latin typeface="Franklin Gothic Heavy" panose="020B0603020102020204" pitchFamily="34" charset="0"/>
              </a:defRPr>
            </a:lvl3pPr>
            <a:lvl4pPr marL="1371600" indent="0">
              <a:lnSpc>
                <a:spcPts val="7500"/>
              </a:lnSpc>
              <a:spcBef>
                <a:spcPts val="0"/>
              </a:spcBef>
              <a:buNone/>
              <a:defRPr sz="8000" b="1" i="0" cap="all" baseline="0">
                <a:solidFill>
                  <a:schemeClr val="tx2"/>
                </a:solidFill>
                <a:latin typeface="Franklin Gothic Heavy" panose="020B0603020102020204" pitchFamily="34" charset="0"/>
              </a:defRPr>
            </a:lvl4pPr>
            <a:lvl5pPr marL="1828800" indent="0">
              <a:lnSpc>
                <a:spcPts val="7500"/>
              </a:lnSpc>
              <a:spcBef>
                <a:spcPts val="0"/>
              </a:spcBef>
              <a:buNone/>
              <a:defRPr sz="8000" b="1" i="0" cap="all" baseline="0">
                <a:solidFill>
                  <a:schemeClr val="tx2"/>
                </a:solidFill>
                <a:latin typeface="Franklin Gothic Heavy" panose="020B0603020102020204" pitchFamily="34" charset="0"/>
              </a:defRPr>
            </a:lvl5pPr>
          </a:lstStyle>
          <a:p>
            <a:pPr lvl="0"/>
            <a:r>
              <a:rPr lang="da-DK" dirty="0"/>
              <a:t>Indsæt</a:t>
            </a:r>
            <a:br>
              <a:rPr lang="da-DK" dirty="0"/>
            </a:br>
            <a:r>
              <a:rPr lang="da-DK" dirty="0"/>
              <a:t>rubrik</a:t>
            </a:r>
            <a:br>
              <a:rPr lang="da-DK" dirty="0"/>
            </a:br>
            <a:r>
              <a:rPr lang="da-DK" dirty="0"/>
              <a:t>her…</a:t>
            </a:r>
          </a:p>
        </p:txBody>
      </p:sp>
    </p:spTree>
    <p:extLst>
      <p:ext uri="{BB962C8B-B14F-4D97-AF65-F5344CB8AC3E}">
        <p14:creationId xmlns:p14="http://schemas.microsoft.com/office/powerpoint/2010/main" val="63413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Rubrik + underrubrik">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D8348CA-6FD0-4A6B-B337-DA0DF9ACC54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Kombinationstegning 6">
            <a:extLst>
              <a:ext uri="{FF2B5EF4-FFF2-40B4-BE49-F238E27FC236}">
                <a16:creationId xmlns:a16="http://schemas.microsoft.com/office/drawing/2014/main" id="{53A2E337-1467-5C0F-A431-0716FE7AF260}"/>
              </a:ext>
            </a:extLst>
          </p:cNvPr>
          <p:cNvSpPr/>
          <p:nvPr userDrawn="1"/>
        </p:nvSpPr>
        <p:spPr>
          <a:xfrm>
            <a:off x="3257550" y="6299200"/>
            <a:ext cx="8172450" cy="50800"/>
          </a:xfrm>
          <a:custGeom>
            <a:avLst/>
            <a:gdLst>
              <a:gd name="connsiteX0" fmla="*/ 0 w 8172450"/>
              <a:gd name="connsiteY0" fmla="*/ 0 h 50800"/>
              <a:gd name="connsiteX1" fmla="*/ 8172450 w 8172450"/>
              <a:gd name="connsiteY1" fmla="*/ 0 h 50800"/>
              <a:gd name="connsiteX2" fmla="*/ 8172450 w 8172450"/>
              <a:gd name="connsiteY2" fmla="*/ 50800 h 50800"/>
              <a:gd name="connsiteX3" fmla="*/ 0 w 817245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8172450" h="50800">
                <a:moveTo>
                  <a:pt x="0" y="0"/>
                </a:moveTo>
                <a:lnTo>
                  <a:pt x="8172450" y="0"/>
                </a:lnTo>
                <a:lnTo>
                  <a:pt x="8172450" y="50800"/>
                </a:lnTo>
                <a:lnTo>
                  <a:pt x="0" y="50800"/>
                </a:lnTo>
                <a:close/>
              </a:path>
            </a:pathLst>
          </a:custGeom>
          <a:solidFill>
            <a:srgbClr val="FFFFFF"/>
          </a:solidFill>
          <a:ln w="6350" cap="flat">
            <a:noFill/>
            <a:prstDash val="solid"/>
            <a:miter/>
          </a:ln>
        </p:spPr>
        <p:txBody>
          <a:bodyPr rtlCol="0" anchor="ctr"/>
          <a:lstStyle/>
          <a:p>
            <a:endParaRPr lang="da-DK"/>
          </a:p>
        </p:txBody>
      </p:sp>
      <p:grpSp>
        <p:nvGrpSpPr>
          <p:cNvPr id="9" name="Grafik 18">
            <a:extLst>
              <a:ext uri="{FF2B5EF4-FFF2-40B4-BE49-F238E27FC236}">
                <a16:creationId xmlns:a16="http://schemas.microsoft.com/office/drawing/2014/main" id="{5ADE52A4-DC27-60C1-7E51-642C0BE5A98B}"/>
              </a:ext>
            </a:extLst>
          </p:cNvPr>
          <p:cNvGrpSpPr/>
          <p:nvPr userDrawn="1"/>
        </p:nvGrpSpPr>
        <p:grpSpPr>
          <a:xfrm>
            <a:off x="508490" y="6168404"/>
            <a:ext cx="2539509" cy="313606"/>
            <a:chOff x="1968500" y="2918786"/>
            <a:chExt cx="8253911" cy="1019281"/>
          </a:xfrm>
          <a:solidFill>
            <a:schemeClr val="bg1"/>
          </a:solidFill>
        </p:grpSpPr>
        <p:sp>
          <p:nvSpPr>
            <p:cNvPr id="10" name="Kombinationstegning 9">
              <a:extLst>
                <a:ext uri="{FF2B5EF4-FFF2-40B4-BE49-F238E27FC236}">
                  <a16:creationId xmlns:a16="http://schemas.microsoft.com/office/drawing/2014/main" id="{1542BBC2-732B-7741-B4BA-E525CAD7365A}"/>
                </a:ext>
              </a:extLst>
            </p:cNvPr>
            <p:cNvSpPr/>
            <p:nvPr/>
          </p:nvSpPr>
          <p:spPr>
            <a:xfrm>
              <a:off x="4364655" y="3308502"/>
              <a:ext cx="158501" cy="144852"/>
            </a:xfrm>
            <a:custGeom>
              <a:avLst/>
              <a:gdLst>
                <a:gd name="connsiteX0" fmla="*/ 79246 w 158501"/>
                <a:gd name="connsiteY0" fmla="*/ 0 h 144852"/>
                <a:gd name="connsiteX1" fmla="*/ 0 w 158501"/>
                <a:gd name="connsiteY1" fmla="*/ 144852 h 144852"/>
                <a:gd name="connsiteX2" fmla="*/ 158502 w 158501"/>
                <a:gd name="connsiteY2" fmla="*/ 144852 h 144852"/>
              </a:gdLst>
              <a:ahLst/>
              <a:cxnLst>
                <a:cxn ang="0">
                  <a:pos x="connsiteX0" y="connsiteY0"/>
                </a:cxn>
                <a:cxn ang="0">
                  <a:pos x="connsiteX1" y="connsiteY1"/>
                </a:cxn>
                <a:cxn ang="0">
                  <a:pos x="connsiteX2" y="connsiteY2"/>
                </a:cxn>
              </a:cxnLst>
              <a:rect l="l" t="t" r="r" b="b"/>
              <a:pathLst>
                <a:path w="158501" h="144852">
                  <a:moveTo>
                    <a:pt x="79246" y="0"/>
                  </a:moveTo>
                  <a:lnTo>
                    <a:pt x="0" y="144852"/>
                  </a:lnTo>
                  <a:lnTo>
                    <a:pt x="158502" y="144852"/>
                  </a:lnTo>
                  <a:close/>
                </a:path>
              </a:pathLst>
            </a:custGeom>
            <a:grpFill/>
            <a:ln w="9796" cap="flat">
              <a:noFill/>
              <a:prstDash val="solid"/>
              <a:miter/>
            </a:ln>
          </p:spPr>
          <p:txBody>
            <a:bodyPr rtlCol="0" anchor="ctr"/>
            <a:lstStyle/>
            <a:p>
              <a:endParaRPr lang="da-DK"/>
            </a:p>
          </p:txBody>
        </p:sp>
        <p:sp>
          <p:nvSpPr>
            <p:cNvPr id="11" name="Kombinationstegning 10">
              <a:extLst>
                <a:ext uri="{FF2B5EF4-FFF2-40B4-BE49-F238E27FC236}">
                  <a16:creationId xmlns:a16="http://schemas.microsoft.com/office/drawing/2014/main" id="{9D5C0D4A-1789-68D7-55D1-C0872518F1F4}"/>
                </a:ext>
              </a:extLst>
            </p:cNvPr>
            <p:cNvSpPr/>
            <p:nvPr/>
          </p:nvSpPr>
          <p:spPr>
            <a:xfrm>
              <a:off x="3161573" y="3305431"/>
              <a:ext cx="244424" cy="249392"/>
            </a:xfrm>
            <a:custGeom>
              <a:avLst/>
              <a:gdLst>
                <a:gd name="connsiteX0" fmla="*/ 122227 w 244424"/>
                <a:gd name="connsiteY0" fmla="*/ 249393 h 249392"/>
                <a:gd name="connsiteX1" fmla="*/ 244424 w 244424"/>
                <a:gd name="connsiteY1" fmla="*/ 124716 h 249392"/>
                <a:gd name="connsiteX2" fmla="*/ 122227 w 244424"/>
                <a:gd name="connsiteY2" fmla="*/ 0 h 249392"/>
                <a:gd name="connsiteX3" fmla="*/ 0 w 244424"/>
                <a:gd name="connsiteY3" fmla="*/ 124716 h 249392"/>
                <a:gd name="connsiteX4" fmla="*/ 122227 w 244424"/>
                <a:gd name="connsiteY4" fmla="*/ 249393 h 2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4" h="249392">
                  <a:moveTo>
                    <a:pt x="122227" y="249393"/>
                  </a:moveTo>
                  <a:cubicBezTo>
                    <a:pt x="226356" y="249393"/>
                    <a:pt x="244424" y="221724"/>
                    <a:pt x="244424" y="124716"/>
                  </a:cubicBezTo>
                  <a:cubicBezTo>
                    <a:pt x="244424" y="27688"/>
                    <a:pt x="226356" y="0"/>
                    <a:pt x="122227" y="0"/>
                  </a:cubicBezTo>
                  <a:cubicBezTo>
                    <a:pt x="18088" y="0"/>
                    <a:pt x="0" y="27678"/>
                    <a:pt x="0" y="124716"/>
                  </a:cubicBezTo>
                  <a:cubicBezTo>
                    <a:pt x="10" y="221724"/>
                    <a:pt x="18088" y="249393"/>
                    <a:pt x="122227" y="249393"/>
                  </a:cubicBezTo>
                  <a:close/>
                </a:path>
              </a:pathLst>
            </a:custGeom>
            <a:grpFill/>
            <a:ln w="9796" cap="flat">
              <a:noFill/>
              <a:prstDash val="solid"/>
              <a:miter/>
            </a:ln>
          </p:spPr>
          <p:txBody>
            <a:bodyPr rtlCol="0" anchor="ctr"/>
            <a:lstStyle/>
            <a:p>
              <a:endParaRPr lang="da-DK"/>
            </a:p>
          </p:txBody>
        </p:sp>
        <p:sp>
          <p:nvSpPr>
            <p:cNvPr id="12" name="Kombinationstegning 11">
              <a:extLst>
                <a:ext uri="{FF2B5EF4-FFF2-40B4-BE49-F238E27FC236}">
                  <a16:creationId xmlns:a16="http://schemas.microsoft.com/office/drawing/2014/main" id="{348EA81F-891E-4CD1-0BE2-93CCC58AADC2}"/>
                </a:ext>
              </a:extLst>
            </p:cNvPr>
            <p:cNvSpPr/>
            <p:nvPr/>
          </p:nvSpPr>
          <p:spPr>
            <a:xfrm>
              <a:off x="1968500" y="2918786"/>
              <a:ext cx="3095144" cy="1019281"/>
            </a:xfrm>
            <a:custGeom>
              <a:avLst/>
              <a:gdLst>
                <a:gd name="connsiteX0" fmla="*/ 0 w 3095144"/>
                <a:gd name="connsiteY0" fmla="*/ 1019281 h 1019281"/>
                <a:gd name="connsiteX1" fmla="*/ 3095135 w 3095144"/>
                <a:gd name="connsiteY1" fmla="*/ 1019281 h 1019281"/>
                <a:gd name="connsiteX2" fmla="*/ 3095135 w 3095144"/>
                <a:gd name="connsiteY2" fmla="*/ 681792 h 1019281"/>
                <a:gd name="connsiteX3" fmla="*/ 2790386 w 3095144"/>
                <a:gd name="connsiteY3" fmla="*/ 681792 h 1019281"/>
                <a:gd name="connsiteX4" fmla="*/ 2784818 w 3095144"/>
                <a:gd name="connsiteY4" fmla="*/ 676544 h 1019281"/>
                <a:gd name="connsiteX5" fmla="*/ 2784818 w 3095144"/>
                <a:gd name="connsiteY5" fmla="*/ 346139 h 1019281"/>
                <a:gd name="connsiteX6" fmla="*/ 2790386 w 3095144"/>
                <a:gd name="connsiteY6" fmla="*/ 340901 h 1019281"/>
                <a:gd name="connsiteX7" fmla="*/ 2855220 w 3095144"/>
                <a:gd name="connsiteY7" fmla="*/ 340901 h 1019281"/>
                <a:gd name="connsiteX8" fmla="*/ 2860770 w 3095144"/>
                <a:gd name="connsiteY8" fmla="*/ 346139 h 1019281"/>
                <a:gd name="connsiteX9" fmla="*/ 2860770 w 3095144"/>
                <a:gd name="connsiteY9" fmla="*/ 627233 h 1019281"/>
                <a:gd name="connsiteX10" fmla="*/ 3095145 w 3095144"/>
                <a:gd name="connsiteY10" fmla="*/ 627233 h 1019281"/>
                <a:gd name="connsiteX11" fmla="*/ 3095145 w 3095144"/>
                <a:gd name="connsiteY11" fmla="*/ 0 h 1019281"/>
                <a:gd name="connsiteX12" fmla="*/ 0 w 3095144"/>
                <a:gd name="connsiteY12" fmla="*/ 0 h 1019281"/>
                <a:gd name="connsiteX13" fmla="*/ 0 w 3095144"/>
                <a:gd name="connsiteY13" fmla="*/ 1019281 h 1019281"/>
                <a:gd name="connsiteX14" fmla="*/ 2239909 w 3095144"/>
                <a:gd name="connsiteY14" fmla="*/ 673998 h 1019281"/>
                <a:gd name="connsiteX15" fmla="*/ 2426892 w 3095144"/>
                <a:gd name="connsiteY15" fmla="*/ 343602 h 1019281"/>
                <a:gd name="connsiteX16" fmla="*/ 2431735 w 3095144"/>
                <a:gd name="connsiteY16" fmla="*/ 340901 h 1019281"/>
                <a:gd name="connsiteX17" fmla="*/ 2523707 w 3095144"/>
                <a:gd name="connsiteY17" fmla="*/ 340901 h 1019281"/>
                <a:gd name="connsiteX18" fmla="*/ 2528589 w 3095144"/>
                <a:gd name="connsiteY18" fmla="*/ 343602 h 1019281"/>
                <a:gd name="connsiteX19" fmla="*/ 2715581 w 3095144"/>
                <a:gd name="connsiteY19" fmla="*/ 673998 h 1019281"/>
                <a:gd name="connsiteX20" fmla="*/ 2715493 w 3095144"/>
                <a:gd name="connsiteY20" fmla="*/ 679236 h 1019281"/>
                <a:gd name="connsiteX21" fmla="*/ 2710689 w 3095144"/>
                <a:gd name="connsiteY21" fmla="*/ 681792 h 1019281"/>
                <a:gd name="connsiteX22" fmla="*/ 2638600 w 3095144"/>
                <a:gd name="connsiteY22" fmla="*/ 681792 h 1019281"/>
                <a:gd name="connsiteX23" fmla="*/ 2633718 w 3095144"/>
                <a:gd name="connsiteY23" fmla="*/ 679080 h 1019281"/>
                <a:gd name="connsiteX24" fmla="*/ 2584492 w 3095144"/>
                <a:gd name="connsiteY24" fmla="*/ 589098 h 1019281"/>
                <a:gd name="connsiteX25" fmla="*/ 2366312 w 3095144"/>
                <a:gd name="connsiteY25" fmla="*/ 589098 h 1019281"/>
                <a:gd name="connsiteX26" fmla="*/ 2317067 w 3095144"/>
                <a:gd name="connsiteY26" fmla="*/ 679080 h 1019281"/>
                <a:gd name="connsiteX27" fmla="*/ 2312194 w 3095144"/>
                <a:gd name="connsiteY27" fmla="*/ 681792 h 1019281"/>
                <a:gd name="connsiteX28" fmla="*/ 2244752 w 3095144"/>
                <a:gd name="connsiteY28" fmla="*/ 681792 h 1019281"/>
                <a:gd name="connsiteX29" fmla="*/ 2239968 w 3095144"/>
                <a:gd name="connsiteY29" fmla="*/ 679236 h 1019281"/>
                <a:gd name="connsiteX30" fmla="*/ 2239909 w 3095144"/>
                <a:gd name="connsiteY30" fmla="*/ 673998 h 1019281"/>
                <a:gd name="connsiteX31" fmla="*/ 2100456 w 3095144"/>
                <a:gd name="connsiteY31" fmla="*/ 346139 h 1019281"/>
                <a:gd name="connsiteX32" fmla="*/ 2105996 w 3095144"/>
                <a:gd name="connsiteY32" fmla="*/ 340901 h 1019281"/>
                <a:gd name="connsiteX33" fmla="*/ 2170781 w 3095144"/>
                <a:gd name="connsiteY33" fmla="*/ 340901 h 1019281"/>
                <a:gd name="connsiteX34" fmla="*/ 2176320 w 3095144"/>
                <a:gd name="connsiteY34" fmla="*/ 346139 h 1019281"/>
                <a:gd name="connsiteX35" fmla="*/ 2176320 w 3095144"/>
                <a:gd name="connsiteY35" fmla="*/ 676544 h 1019281"/>
                <a:gd name="connsiteX36" fmla="*/ 2170781 w 3095144"/>
                <a:gd name="connsiteY36" fmla="*/ 681792 h 1019281"/>
                <a:gd name="connsiteX37" fmla="*/ 2105996 w 3095144"/>
                <a:gd name="connsiteY37" fmla="*/ 681792 h 1019281"/>
                <a:gd name="connsiteX38" fmla="*/ 2100456 w 3095144"/>
                <a:gd name="connsiteY38" fmla="*/ 676544 h 1019281"/>
                <a:gd name="connsiteX39" fmla="*/ 2100456 w 3095144"/>
                <a:gd name="connsiteY39" fmla="*/ 346139 h 1019281"/>
                <a:gd name="connsiteX40" fmla="*/ 1800257 w 3095144"/>
                <a:gd name="connsiteY40" fmla="*/ 332067 h 1019281"/>
                <a:gd name="connsiteX41" fmla="*/ 1993053 w 3095144"/>
                <a:gd name="connsiteY41" fmla="*/ 456277 h 1019281"/>
                <a:gd name="connsiteX42" fmla="*/ 1987504 w 3095144"/>
                <a:gd name="connsiteY42" fmla="*/ 461535 h 1019281"/>
                <a:gd name="connsiteX43" fmla="*/ 1922699 w 3095144"/>
                <a:gd name="connsiteY43" fmla="*/ 461535 h 1019281"/>
                <a:gd name="connsiteX44" fmla="*/ 1917150 w 3095144"/>
                <a:gd name="connsiteY44" fmla="*/ 456277 h 1019281"/>
                <a:gd name="connsiteX45" fmla="*/ 1800257 w 3095144"/>
                <a:gd name="connsiteY45" fmla="*/ 386645 h 1019281"/>
                <a:gd name="connsiteX46" fmla="*/ 1678059 w 3095144"/>
                <a:gd name="connsiteY46" fmla="*/ 511361 h 1019281"/>
                <a:gd name="connsiteX47" fmla="*/ 1800257 w 3095144"/>
                <a:gd name="connsiteY47" fmla="*/ 636038 h 1019281"/>
                <a:gd name="connsiteX48" fmla="*/ 1917150 w 3095144"/>
                <a:gd name="connsiteY48" fmla="*/ 566367 h 1019281"/>
                <a:gd name="connsiteX49" fmla="*/ 1922699 w 3095144"/>
                <a:gd name="connsiteY49" fmla="*/ 561119 h 1019281"/>
                <a:gd name="connsiteX50" fmla="*/ 1987504 w 3095144"/>
                <a:gd name="connsiteY50" fmla="*/ 561119 h 1019281"/>
                <a:gd name="connsiteX51" fmla="*/ 1993053 w 3095144"/>
                <a:gd name="connsiteY51" fmla="*/ 566367 h 1019281"/>
                <a:gd name="connsiteX52" fmla="*/ 1800257 w 3095144"/>
                <a:gd name="connsiteY52" fmla="*/ 690597 h 1019281"/>
                <a:gd name="connsiteX53" fmla="*/ 1599931 w 3095144"/>
                <a:gd name="connsiteY53" fmla="*/ 511351 h 1019281"/>
                <a:gd name="connsiteX54" fmla="*/ 1800257 w 3095144"/>
                <a:gd name="connsiteY54" fmla="*/ 332067 h 1019281"/>
                <a:gd name="connsiteX55" fmla="*/ 1315300 w 3095144"/>
                <a:gd name="connsiteY55" fmla="*/ 332067 h 1019281"/>
                <a:gd name="connsiteX56" fmla="*/ 1515577 w 3095144"/>
                <a:gd name="connsiteY56" fmla="*/ 511351 h 1019281"/>
                <a:gd name="connsiteX57" fmla="*/ 1315300 w 3095144"/>
                <a:gd name="connsiteY57" fmla="*/ 690597 h 1019281"/>
                <a:gd name="connsiteX58" fmla="*/ 1115023 w 3095144"/>
                <a:gd name="connsiteY58" fmla="*/ 511351 h 1019281"/>
                <a:gd name="connsiteX59" fmla="*/ 1315300 w 3095144"/>
                <a:gd name="connsiteY59" fmla="*/ 332067 h 1019281"/>
                <a:gd name="connsiteX60" fmla="*/ 744274 w 3095144"/>
                <a:gd name="connsiteY60" fmla="*/ 352048 h 1019281"/>
                <a:gd name="connsiteX61" fmla="*/ 875461 w 3095144"/>
                <a:gd name="connsiteY61" fmla="*/ 332067 h 1019281"/>
                <a:gd name="connsiteX62" fmla="*/ 1019365 w 3095144"/>
                <a:gd name="connsiteY62" fmla="*/ 353583 h 1019281"/>
                <a:gd name="connsiteX63" fmla="*/ 1022493 w 3095144"/>
                <a:gd name="connsiteY63" fmla="*/ 357344 h 1019281"/>
                <a:gd name="connsiteX64" fmla="*/ 1021022 w 3095144"/>
                <a:gd name="connsiteY64" fmla="*/ 361902 h 1019281"/>
                <a:gd name="connsiteX65" fmla="*/ 993561 w 3095144"/>
                <a:gd name="connsiteY65" fmla="*/ 399396 h 1019281"/>
                <a:gd name="connsiteX66" fmla="*/ 987826 w 3095144"/>
                <a:gd name="connsiteY66" fmla="*/ 400698 h 1019281"/>
                <a:gd name="connsiteX67" fmla="*/ 875461 w 3095144"/>
                <a:gd name="connsiteY67" fmla="*/ 386538 h 1019281"/>
                <a:gd name="connsiteX68" fmla="*/ 766852 w 3095144"/>
                <a:gd name="connsiteY68" fmla="*/ 427841 h 1019281"/>
                <a:gd name="connsiteX69" fmla="*/ 835451 w 3095144"/>
                <a:gd name="connsiteY69" fmla="*/ 466141 h 1019281"/>
                <a:gd name="connsiteX70" fmla="*/ 913923 w 3095144"/>
                <a:gd name="connsiteY70" fmla="*/ 477871 h 1019281"/>
                <a:gd name="connsiteX71" fmla="*/ 1048356 w 3095144"/>
                <a:gd name="connsiteY71" fmla="*/ 583160 h 1019281"/>
                <a:gd name="connsiteX72" fmla="*/ 875461 w 3095144"/>
                <a:gd name="connsiteY72" fmla="*/ 690587 h 1019281"/>
                <a:gd name="connsiteX73" fmla="*/ 694116 w 3095144"/>
                <a:gd name="connsiteY73" fmla="*/ 653861 h 1019281"/>
                <a:gd name="connsiteX74" fmla="*/ 692293 w 3095144"/>
                <a:gd name="connsiteY74" fmla="*/ 650188 h 1019281"/>
                <a:gd name="connsiteX75" fmla="*/ 693832 w 3095144"/>
                <a:gd name="connsiteY75" fmla="*/ 646407 h 1019281"/>
                <a:gd name="connsiteX76" fmla="*/ 723616 w 3095144"/>
                <a:gd name="connsiteY76" fmla="*/ 610090 h 1019281"/>
                <a:gd name="connsiteX77" fmla="*/ 727744 w 3095144"/>
                <a:gd name="connsiteY77" fmla="*/ 608515 h 1019281"/>
                <a:gd name="connsiteX78" fmla="*/ 731773 w 3095144"/>
                <a:gd name="connsiteY78" fmla="*/ 610226 h 1019281"/>
                <a:gd name="connsiteX79" fmla="*/ 864373 w 3095144"/>
                <a:gd name="connsiteY79" fmla="*/ 636388 h 1019281"/>
                <a:gd name="connsiteX80" fmla="*/ 960021 w 3095144"/>
                <a:gd name="connsiteY80" fmla="*/ 590284 h 1019281"/>
                <a:gd name="connsiteX81" fmla="*/ 891618 w 3095144"/>
                <a:gd name="connsiteY81" fmla="*/ 548524 h 1019281"/>
                <a:gd name="connsiteX82" fmla="*/ 813186 w 3095144"/>
                <a:gd name="connsiteY82" fmla="*/ 536842 h 1019281"/>
                <a:gd name="connsiteX83" fmla="*/ 687342 w 3095144"/>
                <a:gd name="connsiteY83" fmla="*/ 430446 h 1019281"/>
                <a:gd name="connsiteX84" fmla="*/ 744274 w 3095144"/>
                <a:gd name="connsiteY84" fmla="*/ 352048 h 101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144" h="1019281">
                  <a:moveTo>
                    <a:pt x="0" y="1019281"/>
                  </a:moveTo>
                  <a:lnTo>
                    <a:pt x="3095135" y="1019281"/>
                  </a:lnTo>
                  <a:lnTo>
                    <a:pt x="3095135" y="681792"/>
                  </a:lnTo>
                  <a:lnTo>
                    <a:pt x="2790386" y="681792"/>
                  </a:lnTo>
                  <a:cubicBezTo>
                    <a:pt x="2787308" y="681792"/>
                    <a:pt x="2784818" y="679430"/>
                    <a:pt x="2784818" y="676544"/>
                  </a:cubicBezTo>
                  <a:lnTo>
                    <a:pt x="2784818" y="346139"/>
                  </a:lnTo>
                  <a:cubicBezTo>
                    <a:pt x="2784818" y="343253"/>
                    <a:pt x="2787308" y="340901"/>
                    <a:pt x="2790386" y="340901"/>
                  </a:cubicBezTo>
                  <a:lnTo>
                    <a:pt x="2855220" y="340901"/>
                  </a:lnTo>
                  <a:cubicBezTo>
                    <a:pt x="2858279" y="340901"/>
                    <a:pt x="2860770" y="343253"/>
                    <a:pt x="2860770" y="346139"/>
                  </a:cubicBezTo>
                  <a:cubicBezTo>
                    <a:pt x="2860770" y="346139"/>
                    <a:pt x="2860770" y="617126"/>
                    <a:pt x="2860770" y="627233"/>
                  </a:cubicBezTo>
                  <a:cubicBezTo>
                    <a:pt x="2871358" y="627233"/>
                    <a:pt x="3095145" y="627233"/>
                    <a:pt x="3095145" y="627233"/>
                  </a:cubicBezTo>
                  <a:lnTo>
                    <a:pt x="3095145" y="0"/>
                  </a:lnTo>
                  <a:lnTo>
                    <a:pt x="0" y="0"/>
                  </a:lnTo>
                  <a:lnTo>
                    <a:pt x="0" y="1019281"/>
                  </a:lnTo>
                  <a:close/>
                  <a:moveTo>
                    <a:pt x="2239909" y="673998"/>
                  </a:moveTo>
                  <a:lnTo>
                    <a:pt x="2426892" y="343602"/>
                  </a:lnTo>
                  <a:cubicBezTo>
                    <a:pt x="2427902" y="341931"/>
                    <a:pt x="2429715" y="340901"/>
                    <a:pt x="2431735" y="340901"/>
                  </a:cubicBezTo>
                  <a:lnTo>
                    <a:pt x="2523707" y="340901"/>
                  </a:lnTo>
                  <a:cubicBezTo>
                    <a:pt x="2525706" y="340901"/>
                    <a:pt x="2527569" y="341931"/>
                    <a:pt x="2528589" y="343602"/>
                  </a:cubicBezTo>
                  <a:lnTo>
                    <a:pt x="2715581" y="673998"/>
                  </a:lnTo>
                  <a:cubicBezTo>
                    <a:pt x="2716562" y="675621"/>
                    <a:pt x="2716503" y="677613"/>
                    <a:pt x="2715493" y="679236"/>
                  </a:cubicBezTo>
                  <a:cubicBezTo>
                    <a:pt x="2714473" y="680771"/>
                    <a:pt x="2712650" y="681792"/>
                    <a:pt x="2710689" y="681792"/>
                  </a:cubicBezTo>
                  <a:lnTo>
                    <a:pt x="2638600" y="681792"/>
                  </a:lnTo>
                  <a:cubicBezTo>
                    <a:pt x="2636590" y="681792"/>
                    <a:pt x="2634737" y="680771"/>
                    <a:pt x="2633718" y="679080"/>
                  </a:cubicBezTo>
                  <a:lnTo>
                    <a:pt x="2584492" y="589098"/>
                  </a:lnTo>
                  <a:lnTo>
                    <a:pt x="2366312" y="589098"/>
                  </a:lnTo>
                  <a:lnTo>
                    <a:pt x="2317067" y="679080"/>
                  </a:lnTo>
                  <a:cubicBezTo>
                    <a:pt x="2316067" y="680771"/>
                    <a:pt x="2314233" y="681792"/>
                    <a:pt x="2312194" y="681792"/>
                  </a:cubicBezTo>
                  <a:lnTo>
                    <a:pt x="2244752" y="681792"/>
                  </a:lnTo>
                  <a:cubicBezTo>
                    <a:pt x="2242811" y="681792"/>
                    <a:pt x="2240988" y="680771"/>
                    <a:pt x="2239968" y="679236"/>
                  </a:cubicBezTo>
                  <a:cubicBezTo>
                    <a:pt x="2238958" y="677613"/>
                    <a:pt x="2238948" y="675611"/>
                    <a:pt x="2239909" y="673998"/>
                  </a:cubicBezTo>
                  <a:close/>
                  <a:moveTo>
                    <a:pt x="2100456" y="346139"/>
                  </a:moveTo>
                  <a:cubicBezTo>
                    <a:pt x="2100456" y="343253"/>
                    <a:pt x="2102947" y="340901"/>
                    <a:pt x="2105996" y="340901"/>
                  </a:cubicBezTo>
                  <a:lnTo>
                    <a:pt x="2170781" y="340901"/>
                  </a:lnTo>
                  <a:cubicBezTo>
                    <a:pt x="2173840" y="340901"/>
                    <a:pt x="2176320" y="343253"/>
                    <a:pt x="2176320" y="346139"/>
                  </a:cubicBezTo>
                  <a:lnTo>
                    <a:pt x="2176320" y="676544"/>
                  </a:lnTo>
                  <a:cubicBezTo>
                    <a:pt x="2176320" y="679430"/>
                    <a:pt x="2173830" y="681792"/>
                    <a:pt x="2170781" y="681792"/>
                  </a:cubicBezTo>
                  <a:lnTo>
                    <a:pt x="2105996" y="681792"/>
                  </a:lnTo>
                  <a:cubicBezTo>
                    <a:pt x="2102937" y="681792"/>
                    <a:pt x="2100456" y="679430"/>
                    <a:pt x="2100456" y="676544"/>
                  </a:cubicBezTo>
                  <a:lnTo>
                    <a:pt x="2100456" y="346139"/>
                  </a:lnTo>
                  <a:close/>
                  <a:moveTo>
                    <a:pt x="1800257" y="332067"/>
                  </a:moveTo>
                  <a:cubicBezTo>
                    <a:pt x="1938052" y="332067"/>
                    <a:pt x="1993053" y="395158"/>
                    <a:pt x="1993053" y="456277"/>
                  </a:cubicBezTo>
                  <a:cubicBezTo>
                    <a:pt x="1993053" y="459163"/>
                    <a:pt x="1990563" y="461535"/>
                    <a:pt x="1987504" y="461535"/>
                  </a:cubicBezTo>
                  <a:lnTo>
                    <a:pt x="1922699" y="461535"/>
                  </a:lnTo>
                  <a:cubicBezTo>
                    <a:pt x="1919592" y="461535"/>
                    <a:pt x="1917150" y="459163"/>
                    <a:pt x="1917150" y="456277"/>
                  </a:cubicBezTo>
                  <a:cubicBezTo>
                    <a:pt x="1917150" y="414877"/>
                    <a:pt x="1890513" y="386645"/>
                    <a:pt x="1800257" y="386645"/>
                  </a:cubicBezTo>
                  <a:cubicBezTo>
                    <a:pt x="1696099" y="386645"/>
                    <a:pt x="1678059" y="414323"/>
                    <a:pt x="1678059" y="511361"/>
                  </a:cubicBezTo>
                  <a:cubicBezTo>
                    <a:pt x="1678059" y="608369"/>
                    <a:pt x="1696099" y="636038"/>
                    <a:pt x="1800257" y="636038"/>
                  </a:cubicBezTo>
                  <a:cubicBezTo>
                    <a:pt x="1890964" y="636038"/>
                    <a:pt x="1917150" y="608953"/>
                    <a:pt x="1917150" y="566367"/>
                  </a:cubicBezTo>
                  <a:cubicBezTo>
                    <a:pt x="1917150" y="563510"/>
                    <a:pt x="1919592" y="561119"/>
                    <a:pt x="1922699" y="561119"/>
                  </a:cubicBezTo>
                  <a:lnTo>
                    <a:pt x="1987504" y="561119"/>
                  </a:lnTo>
                  <a:cubicBezTo>
                    <a:pt x="1990563" y="561119"/>
                    <a:pt x="1993053" y="563510"/>
                    <a:pt x="1993053" y="566367"/>
                  </a:cubicBezTo>
                  <a:cubicBezTo>
                    <a:pt x="1993053" y="645542"/>
                    <a:pt x="1916278" y="690597"/>
                    <a:pt x="1800257" y="690597"/>
                  </a:cubicBezTo>
                  <a:cubicBezTo>
                    <a:pt x="1626549" y="690597"/>
                    <a:pt x="1599931" y="595823"/>
                    <a:pt x="1599931" y="511351"/>
                  </a:cubicBezTo>
                  <a:cubicBezTo>
                    <a:pt x="1599931" y="426850"/>
                    <a:pt x="1626549" y="332067"/>
                    <a:pt x="1800257" y="332067"/>
                  </a:cubicBezTo>
                  <a:close/>
                  <a:moveTo>
                    <a:pt x="1315300" y="332067"/>
                  </a:moveTo>
                  <a:cubicBezTo>
                    <a:pt x="1489018" y="332067"/>
                    <a:pt x="1515577" y="426840"/>
                    <a:pt x="1515577" y="511351"/>
                  </a:cubicBezTo>
                  <a:cubicBezTo>
                    <a:pt x="1515577" y="595813"/>
                    <a:pt x="1489018" y="690597"/>
                    <a:pt x="1315300" y="690597"/>
                  </a:cubicBezTo>
                  <a:cubicBezTo>
                    <a:pt x="1141572" y="690597"/>
                    <a:pt x="1115023" y="595823"/>
                    <a:pt x="1115023" y="511351"/>
                  </a:cubicBezTo>
                  <a:cubicBezTo>
                    <a:pt x="1115023" y="426850"/>
                    <a:pt x="1141572" y="332067"/>
                    <a:pt x="1315300" y="332067"/>
                  </a:cubicBezTo>
                  <a:close/>
                  <a:moveTo>
                    <a:pt x="744274" y="352048"/>
                  </a:moveTo>
                  <a:cubicBezTo>
                    <a:pt x="775137" y="338034"/>
                    <a:pt x="818186" y="332067"/>
                    <a:pt x="875461" y="332067"/>
                  </a:cubicBezTo>
                  <a:cubicBezTo>
                    <a:pt x="915138" y="332067"/>
                    <a:pt x="962649" y="338257"/>
                    <a:pt x="1019365" y="353583"/>
                  </a:cubicBezTo>
                  <a:cubicBezTo>
                    <a:pt x="1021110" y="354059"/>
                    <a:pt x="1022159" y="355712"/>
                    <a:pt x="1022493" y="357344"/>
                  </a:cubicBezTo>
                  <a:cubicBezTo>
                    <a:pt x="1022826" y="358996"/>
                    <a:pt x="1022267" y="360687"/>
                    <a:pt x="1021022" y="361902"/>
                  </a:cubicBezTo>
                  <a:lnTo>
                    <a:pt x="993561" y="399396"/>
                  </a:lnTo>
                  <a:cubicBezTo>
                    <a:pt x="992090" y="400824"/>
                    <a:pt x="989894" y="401223"/>
                    <a:pt x="987826" y="400698"/>
                  </a:cubicBezTo>
                  <a:cubicBezTo>
                    <a:pt x="952541" y="391874"/>
                    <a:pt x="911501" y="386538"/>
                    <a:pt x="875461" y="386538"/>
                  </a:cubicBezTo>
                  <a:cubicBezTo>
                    <a:pt x="797411" y="386538"/>
                    <a:pt x="766852" y="398647"/>
                    <a:pt x="766852" y="427841"/>
                  </a:cubicBezTo>
                  <a:cubicBezTo>
                    <a:pt x="766852" y="449698"/>
                    <a:pt x="776892" y="457395"/>
                    <a:pt x="835451" y="466141"/>
                  </a:cubicBezTo>
                  <a:lnTo>
                    <a:pt x="913923" y="477871"/>
                  </a:lnTo>
                  <a:cubicBezTo>
                    <a:pt x="1001159" y="490923"/>
                    <a:pt x="1048356" y="516541"/>
                    <a:pt x="1048356" y="583160"/>
                  </a:cubicBezTo>
                  <a:cubicBezTo>
                    <a:pt x="1048356" y="649770"/>
                    <a:pt x="995100" y="690587"/>
                    <a:pt x="875461" y="690587"/>
                  </a:cubicBezTo>
                  <a:cubicBezTo>
                    <a:pt x="790009" y="690587"/>
                    <a:pt x="732832" y="674552"/>
                    <a:pt x="694116" y="653861"/>
                  </a:cubicBezTo>
                  <a:cubicBezTo>
                    <a:pt x="692812" y="653171"/>
                    <a:pt x="692342" y="651558"/>
                    <a:pt x="692293" y="650188"/>
                  </a:cubicBezTo>
                  <a:cubicBezTo>
                    <a:pt x="692224" y="648778"/>
                    <a:pt x="692793" y="647389"/>
                    <a:pt x="693832" y="646407"/>
                  </a:cubicBezTo>
                  <a:lnTo>
                    <a:pt x="723616" y="610090"/>
                  </a:lnTo>
                  <a:cubicBezTo>
                    <a:pt x="724705" y="609030"/>
                    <a:pt x="726175" y="608447"/>
                    <a:pt x="727744" y="608515"/>
                  </a:cubicBezTo>
                  <a:cubicBezTo>
                    <a:pt x="729264" y="608515"/>
                    <a:pt x="730470" y="609458"/>
                    <a:pt x="731773" y="610226"/>
                  </a:cubicBezTo>
                  <a:cubicBezTo>
                    <a:pt x="751136" y="621907"/>
                    <a:pt x="810990" y="636388"/>
                    <a:pt x="864373" y="636388"/>
                  </a:cubicBezTo>
                  <a:cubicBezTo>
                    <a:pt x="945933" y="636388"/>
                    <a:pt x="960021" y="616824"/>
                    <a:pt x="960021" y="590284"/>
                  </a:cubicBezTo>
                  <a:cubicBezTo>
                    <a:pt x="960021" y="567037"/>
                    <a:pt x="941903" y="556017"/>
                    <a:pt x="891618" y="548524"/>
                  </a:cubicBezTo>
                  <a:lnTo>
                    <a:pt x="813186" y="536842"/>
                  </a:lnTo>
                  <a:cubicBezTo>
                    <a:pt x="719332" y="522858"/>
                    <a:pt x="687342" y="491030"/>
                    <a:pt x="687342" y="430446"/>
                  </a:cubicBezTo>
                  <a:cubicBezTo>
                    <a:pt x="687342" y="399240"/>
                    <a:pt x="706489" y="369191"/>
                    <a:pt x="744274" y="352048"/>
                  </a:cubicBezTo>
                  <a:close/>
                </a:path>
              </a:pathLst>
            </a:custGeom>
            <a:grpFill/>
            <a:ln w="9796" cap="flat">
              <a:noFill/>
              <a:prstDash val="solid"/>
              <a:miter/>
            </a:ln>
          </p:spPr>
          <p:txBody>
            <a:bodyPr rtlCol="0" anchor="ctr"/>
            <a:lstStyle/>
            <a:p>
              <a:endParaRPr lang="da-DK"/>
            </a:p>
          </p:txBody>
        </p:sp>
        <p:sp>
          <p:nvSpPr>
            <p:cNvPr id="13" name="Kombinationstegning 12">
              <a:extLst>
                <a:ext uri="{FF2B5EF4-FFF2-40B4-BE49-F238E27FC236}">
                  <a16:creationId xmlns:a16="http://schemas.microsoft.com/office/drawing/2014/main" id="{4DE3E9D6-2F00-2BD0-1F46-C2CCDF6C61C0}"/>
                </a:ext>
              </a:extLst>
            </p:cNvPr>
            <p:cNvSpPr/>
            <p:nvPr/>
          </p:nvSpPr>
          <p:spPr>
            <a:xfrm>
              <a:off x="8988063" y="3259686"/>
              <a:ext cx="360696" cy="340890"/>
            </a:xfrm>
            <a:custGeom>
              <a:avLst/>
              <a:gdLst>
                <a:gd name="connsiteX0" fmla="*/ 276689 w 360696"/>
                <a:gd name="connsiteY0" fmla="*/ 235175 h 340890"/>
                <a:gd name="connsiteX1" fmla="*/ 249748 w 360696"/>
                <a:gd name="connsiteY1" fmla="*/ 214173 h 340890"/>
                <a:gd name="connsiteX2" fmla="*/ 247944 w 360696"/>
                <a:gd name="connsiteY2" fmla="*/ 212200 h 340890"/>
                <a:gd name="connsiteX3" fmla="*/ 250081 w 360696"/>
                <a:gd name="connsiteY3" fmla="*/ 210743 h 340890"/>
                <a:gd name="connsiteX4" fmla="*/ 349318 w 360696"/>
                <a:gd name="connsiteY4" fmla="*/ 107718 h 340890"/>
                <a:gd name="connsiteX5" fmla="*/ 207169 w 360696"/>
                <a:gd name="connsiteY5" fmla="*/ 0 h 340890"/>
                <a:gd name="connsiteX6" fmla="*/ 5539 w 360696"/>
                <a:gd name="connsiteY6" fmla="*/ 0 h 340890"/>
                <a:gd name="connsiteX7" fmla="*/ 0 w 360696"/>
                <a:gd name="connsiteY7" fmla="*/ 5238 h 340890"/>
                <a:gd name="connsiteX8" fmla="*/ 0 w 360696"/>
                <a:gd name="connsiteY8" fmla="*/ 335643 h 340890"/>
                <a:gd name="connsiteX9" fmla="*/ 5539 w 360696"/>
                <a:gd name="connsiteY9" fmla="*/ 340891 h 340890"/>
                <a:gd name="connsiteX10" fmla="*/ 70295 w 360696"/>
                <a:gd name="connsiteY10" fmla="*/ 340891 h 340890"/>
                <a:gd name="connsiteX11" fmla="*/ 75834 w 360696"/>
                <a:gd name="connsiteY11" fmla="*/ 335643 h 340890"/>
                <a:gd name="connsiteX12" fmla="*/ 75834 w 360696"/>
                <a:gd name="connsiteY12" fmla="*/ 219761 h 340890"/>
                <a:gd name="connsiteX13" fmla="*/ 137610 w 360696"/>
                <a:gd name="connsiteY13" fmla="*/ 219761 h 340890"/>
                <a:gd name="connsiteX14" fmla="*/ 201610 w 360696"/>
                <a:gd name="connsiteY14" fmla="*/ 251443 h 340890"/>
                <a:gd name="connsiteX15" fmla="*/ 266140 w 360696"/>
                <a:gd name="connsiteY15" fmla="*/ 329355 h 340890"/>
                <a:gd name="connsiteX16" fmla="*/ 291258 w 360696"/>
                <a:gd name="connsiteY16" fmla="*/ 340891 h 340890"/>
                <a:gd name="connsiteX17" fmla="*/ 355730 w 360696"/>
                <a:gd name="connsiteY17" fmla="*/ 340891 h 340890"/>
                <a:gd name="connsiteX18" fmla="*/ 360181 w 360696"/>
                <a:gd name="connsiteY18" fmla="*/ 338238 h 340890"/>
                <a:gd name="connsiteX19" fmla="*/ 359612 w 360696"/>
                <a:gd name="connsiteY19" fmla="*/ 333301 h 340890"/>
                <a:gd name="connsiteX20" fmla="*/ 276689 w 360696"/>
                <a:gd name="connsiteY20" fmla="*/ 235175 h 340890"/>
                <a:gd name="connsiteX21" fmla="*/ 75844 w 360696"/>
                <a:gd name="connsiteY21" fmla="*/ 165183 h 340890"/>
                <a:gd name="connsiteX22" fmla="*/ 75844 w 360696"/>
                <a:gd name="connsiteY22" fmla="*/ 54549 h 340890"/>
                <a:gd name="connsiteX23" fmla="*/ 204012 w 360696"/>
                <a:gd name="connsiteY23" fmla="*/ 54549 h 340890"/>
                <a:gd name="connsiteX24" fmla="*/ 273395 w 360696"/>
                <a:gd name="connsiteY24" fmla="*/ 109856 h 340890"/>
                <a:gd name="connsiteX25" fmla="*/ 204012 w 360696"/>
                <a:gd name="connsiteY25" fmla="*/ 165183 h 340890"/>
                <a:gd name="connsiteX26" fmla="*/ 75844 w 360696"/>
                <a:gd name="connsiteY26" fmla="*/ 165183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696" h="340890">
                  <a:moveTo>
                    <a:pt x="276689" y="235175"/>
                  </a:moveTo>
                  <a:cubicBezTo>
                    <a:pt x="267994" y="225369"/>
                    <a:pt x="259415" y="218605"/>
                    <a:pt x="249748" y="214173"/>
                  </a:cubicBezTo>
                  <a:cubicBezTo>
                    <a:pt x="248513" y="213600"/>
                    <a:pt x="247758" y="212997"/>
                    <a:pt x="247944" y="212200"/>
                  </a:cubicBezTo>
                  <a:cubicBezTo>
                    <a:pt x="248131" y="211394"/>
                    <a:pt x="248690" y="210927"/>
                    <a:pt x="250081" y="210743"/>
                  </a:cubicBezTo>
                  <a:cubicBezTo>
                    <a:pt x="315974" y="202181"/>
                    <a:pt x="349318" y="171004"/>
                    <a:pt x="349318" y="107718"/>
                  </a:cubicBezTo>
                  <a:cubicBezTo>
                    <a:pt x="349318" y="34811"/>
                    <a:pt x="301504" y="0"/>
                    <a:pt x="207169" y="0"/>
                  </a:cubicBezTo>
                  <a:lnTo>
                    <a:pt x="5539" y="0"/>
                  </a:lnTo>
                  <a:cubicBezTo>
                    <a:pt x="2510" y="0"/>
                    <a:pt x="0" y="2352"/>
                    <a:pt x="0" y="5238"/>
                  </a:cubicBezTo>
                  <a:lnTo>
                    <a:pt x="0" y="335643"/>
                  </a:lnTo>
                  <a:cubicBezTo>
                    <a:pt x="0" y="338529"/>
                    <a:pt x="2510" y="340891"/>
                    <a:pt x="5539" y="340891"/>
                  </a:cubicBezTo>
                  <a:lnTo>
                    <a:pt x="70295" y="340891"/>
                  </a:lnTo>
                  <a:cubicBezTo>
                    <a:pt x="73374" y="340891"/>
                    <a:pt x="75834" y="338529"/>
                    <a:pt x="75834" y="335643"/>
                  </a:cubicBezTo>
                  <a:lnTo>
                    <a:pt x="75834" y="219761"/>
                  </a:lnTo>
                  <a:lnTo>
                    <a:pt x="137610" y="219761"/>
                  </a:lnTo>
                  <a:cubicBezTo>
                    <a:pt x="171237" y="219761"/>
                    <a:pt x="182394" y="228926"/>
                    <a:pt x="201610" y="251443"/>
                  </a:cubicBezTo>
                  <a:lnTo>
                    <a:pt x="266140" y="329355"/>
                  </a:lnTo>
                  <a:cubicBezTo>
                    <a:pt x="272258" y="336829"/>
                    <a:pt x="281209" y="340891"/>
                    <a:pt x="291258" y="340891"/>
                  </a:cubicBezTo>
                  <a:lnTo>
                    <a:pt x="355730" y="340891"/>
                  </a:lnTo>
                  <a:cubicBezTo>
                    <a:pt x="357651" y="340891"/>
                    <a:pt x="359406" y="339861"/>
                    <a:pt x="360181" y="338238"/>
                  </a:cubicBezTo>
                  <a:cubicBezTo>
                    <a:pt x="361034" y="336615"/>
                    <a:pt x="360818" y="334671"/>
                    <a:pt x="359612" y="333301"/>
                  </a:cubicBezTo>
                  <a:lnTo>
                    <a:pt x="276689" y="235175"/>
                  </a:lnTo>
                  <a:close/>
                  <a:moveTo>
                    <a:pt x="75844" y="165183"/>
                  </a:moveTo>
                  <a:lnTo>
                    <a:pt x="75844" y="54549"/>
                  </a:lnTo>
                  <a:lnTo>
                    <a:pt x="204012" y="54549"/>
                  </a:lnTo>
                  <a:cubicBezTo>
                    <a:pt x="249120" y="54549"/>
                    <a:pt x="273395" y="66678"/>
                    <a:pt x="273395" y="109856"/>
                  </a:cubicBezTo>
                  <a:cubicBezTo>
                    <a:pt x="273395" y="153074"/>
                    <a:pt x="249120" y="165183"/>
                    <a:pt x="204012" y="165183"/>
                  </a:cubicBezTo>
                  <a:lnTo>
                    <a:pt x="75844" y="165183"/>
                  </a:lnTo>
                  <a:close/>
                </a:path>
              </a:pathLst>
            </a:custGeom>
            <a:grpFill/>
            <a:ln w="9796" cap="flat">
              <a:noFill/>
              <a:prstDash val="solid"/>
              <a:miter/>
            </a:ln>
          </p:spPr>
          <p:txBody>
            <a:bodyPr rtlCol="0" anchor="ctr"/>
            <a:lstStyle/>
            <a:p>
              <a:endParaRPr lang="da-DK"/>
            </a:p>
          </p:txBody>
        </p:sp>
        <p:sp>
          <p:nvSpPr>
            <p:cNvPr id="14" name="Kombinationstegning 13">
              <a:extLst>
                <a:ext uri="{FF2B5EF4-FFF2-40B4-BE49-F238E27FC236}">
                  <a16:creationId xmlns:a16="http://schemas.microsoft.com/office/drawing/2014/main" id="{2ECBCE9A-F737-8AD6-CDF7-BBAD31EB98EA}"/>
                </a:ext>
              </a:extLst>
            </p:cNvPr>
            <p:cNvSpPr/>
            <p:nvPr/>
          </p:nvSpPr>
          <p:spPr>
            <a:xfrm>
              <a:off x="7595135" y="3250852"/>
              <a:ext cx="400553" cy="358529"/>
            </a:xfrm>
            <a:custGeom>
              <a:avLst/>
              <a:gdLst>
                <a:gd name="connsiteX0" fmla="*/ 200297 w 400553"/>
                <a:gd name="connsiteY0" fmla="*/ 0 h 358529"/>
                <a:gd name="connsiteX1" fmla="*/ 0 w 400553"/>
                <a:gd name="connsiteY1" fmla="*/ 179284 h 358529"/>
                <a:gd name="connsiteX2" fmla="*/ 200297 w 400553"/>
                <a:gd name="connsiteY2" fmla="*/ 358530 h 358529"/>
                <a:gd name="connsiteX3" fmla="*/ 400554 w 400553"/>
                <a:gd name="connsiteY3" fmla="*/ 179284 h 358529"/>
                <a:gd name="connsiteX4" fmla="*/ 200297 w 400553"/>
                <a:gd name="connsiteY4" fmla="*/ 0 h 358529"/>
                <a:gd name="connsiteX5" fmla="*/ 200297 w 400553"/>
                <a:gd name="connsiteY5" fmla="*/ 303971 h 358529"/>
                <a:gd name="connsiteX6" fmla="*/ 78070 w 400553"/>
                <a:gd name="connsiteY6" fmla="*/ 179294 h 358529"/>
                <a:gd name="connsiteX7" fmla="*/ 200297 w 400553"/>
                <a:gd name="connsiteY7" fmla="*/ 54578 h 358529"/>
                <a:gd name="connsiteX8" fmla="*/ 322494 w 400553"/>
                <a:gd name="connsiteY8" fmla="*/ 179294 h 358529"/>
                <a:gd name="connsiteX9" fmla="*/ 200297 w 400553"/>
                <a:gd name="connsiteY9" fmla="*/ 303971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53" h="358529">
                  <a:moveTo>
                    <a:pt x="200297" y="0"/>
                  </a:moveTo>
                  <a:cubicBezTo>
                    <a:pt x="26540" y="0"/>
                    <a:pt x="0" y="94773"/>
                    <a:pt x="0" y="179284"/>
                  </a:cubicBezTo>
                  <a:cubicBezTo>
                    <a:pt x="0" y="263747"/>
                    <a:pt x="26540" y="358530"/>
                    <a:pt x="200297" y="358530"/>
                  </a:cubicBezTo>
                  <a:cubicBezTo>
                    <a:pt x="374054" y="358530"/>
                    <a:pt x="400554" y="263756"/>
                    <a:pt x="400554" y="179284"/>
                  </a:cubicBezTo>
                  <a:cubicBezTo>
                    <a:pt x="400554" y="94783"/>
                    <a:pt x="374054" y="0"/>
                    <a:pt x="200297" y="0"/>
                  </a:cubicBezTo>
                  <a:close/>
                  <a:moveTo>
                    <a:pt x="200297" y="303971"/>
                  </a:moveTo>
                  <a:cubicBezTo>
                    <a:pt x="96109" y="303971"/>
                    <a:pt x="78070" y="276303"/>
                    <a:pt x="78070" y="179294"/>
                  </a:cubicBezTo>
                  <a:cubicBezTo>
                    <a:pt x="78070" y="82276"/>
                    <a:pt x="96099" y="54578"/>
                    <a:pt x="200297" y="54578"/>
                  </a:cubicBezTo>
                  <a:cubicBezTo>
                    <a:pt x="304386" y="54578"/>
                    <a:pt x="322494" y="82276"/>
                    <a:pt x="322494" y="179294"/>
                  </a:cubicBezTo>
                  <a:cubicBezTo>
                    <a:pt x="322494" y="276303"/>
                    <a:pt x="304396" y="303971"/>
                    <a:pt x="200297" y="303971"/>
                  </a:cubicBezTo>
                  <a:close/>
                </a:path>
              </a:pathLst>
            </a:custGeom>
            <a:grpFill/>
            <a:ln w="9796" cap="flat">
              <a:noFill/>
              <a:prstDash val="solid"/>
              <a:miter/>
            </a:ln>
          </p:spPr>
          <p:txBody>
            <a:bodyPr rtlCol="0" anchor="ctr"/>
            <a:lstStyle/>
            <a:p>
              <a:endParaRPr lang="da-DK"/>
            </a:p>
          </p:txBody>
        </p:sp>
        <p:sp>
          <p:nvSpPr>
            <p:cNvPr id="15" name="Kombinationstegning 14">
              <a:extLst>
                <a:ext uri="{FF2B5EF4-FFF2-40B4-BE49-F238E27FC236}">
                  <a16:creationId xmlns:a16="http://schemas.microsoft.com/office/drawing/2014/main" id="{0D636FF5-410D-EA8C-6996-D0FB38716C06}"/>
                </a:ext>
              </a:extLst>
            </p:cNvPr>
            <p:cNvSpPr/>
            <p:nvPr/>
          </p:nvSpPr>
          <p:spPr>
            <a:xfrm>
              <a:off x="8080229" y="3250852"/>
              <a:ext cx="393063" cy="358529"/>
            </a:xfrm>
            <a:custGeom>
              <a:avLst/>
              <a:gdLst>
                <a:gd name="connsiteX0" fmla="*/ 200326 w 393063"/>
                <a:gd name="connsiteY0" fmla="*/ 54578 h 358529"/>
                <a:gd name="connsiteX1" fmla="*/ 317220 w 393063"/>
                <a:gd name="connsiteY1" fmla="*/ 124210 h 358529"/>
                <a:gd name="connsiteX2" fmla="*/ 322769 w 393063"/>
                <a:gd name="connsiteY2" fmla="*/ 129468 h 358529"/>
                <a:gd name="connsiteX3" fmla="*/ 387525 w 393063"/>
                <a:gd name="connsiteY3" fmla="*/ 129468 h 358529"/>
                <a:gd name="connsiteX4" fmla="*/ 393064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1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54 w 393063"/>
                <a:gd name="connsiteY13" fmla="*/ 344477 h 358529"/>
                <a:gd name="connsiteX14" fmla="*/ 393054 w 393063"/>
                <a:gd name="connsiteY14" fmla="*/ 207740 h 358529"/>
                <a:gd name="connsiteX15" fmla="*/ 387514 w 393063"/>
                <a:gd name="connsiteY15" fmla="*/ 202502 h 358529"/>
                <a:gd name="connsiteX16" fmla="*/ 322759 w 393063"/>
                <a:gd name="connsiteY16" fmla="*/ 202502 h 358529"/>
                <a:gd name="connsiteX17" fmla="*/ 317210 w 393063"/>
                <a:gd name="connsiteY17" fmla="*/ 207740 h 358529"/>
                <a:gd name="connsiteX18" fmla="*/ 317210 w 393063"/>
                <a:gd name="connsiteY18" fmla="*/ 234310 h 358529"/>
                <a:gd name="connsiteX19" fmla="*/ 200316 w 393063"/>
                <a:gd name="connsiteY19" fmla="*/ 303981 h 358529"/>
                <a:gd name="connsiteX20" fmla="*/ 78119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1" y="129468"/>
                    <a:pt x="322769" y="129468"/>
                  </a:cubicBezTo>
                  <a:lnTo>
                    <a:pt x="387525" y="129468"/>
                  </a:lnTo>
                  <a:cubicBezTo>
                    <a:pt x="390603" y="129468"/>
                    <a:pt x="393064" y="127097"/>
                    <a:pt x="393064" y="124210"/>
                  </a:cubicBezTo>
                  <a:cubicBezTo>
                    <a:pt x="393064" y="63092"/>
                    <a:pt x="338093" y="0"/>
                    <a:pt x="200326" y="0"/>
                  </a:cubicBezTo>
                  <a:cubicBezTo>
                    <a:pt x="26609" y="0"/>
                    <a:pt x="0" y="94773"/>
                    <a:pt x="0" y="179284"/>
                  </a:cubicBezTo>
                  <a:cubicBezTo>
                    <a:pt x="0" y="263747"/>
                    <a:pt x="26609" y="358530"/>
                    <a:pt x="200326" y="358530"/>
                  </a:cubicBezTo>
                  <a:cubicBezTo>
                    <a:pt x="258337" y="358530"/>
                    <a:pt x="294670" y="348403"/>
                    <a:pt x="327298" y="327101"/>
                  </a:cubicBezTo>
                  <a:cubicBezTo>
                    <a:pt x="331220" y="324545"/>
                    <a:pt x="334926" y="326226"/>
                    <a:pt x="335671" y="329802"/>
                  </a:cubicBezTo>
                  <a:lnTo>
                    <a:pt x="338847" y="345070"/>
                  </a:lnTo>
                  <a:cubicBezTo>
                    <a:pt x="339181" y="347713"/>
                    <a:pt x="341593" y="349725"/>
                    <a:pt x="344367" y="349725"/>
                  </a:cubicBezTo>
                  <a:lnTo>
                    <a:pt x="387514" y="349725"/>
                  </a:lnTo>
                  <a:cubicBezTo>
                    <a:pt x="390593" y="349725"/>
                    <a:pt x="393054" y="347363"/>
                    <a:pt x="393054" y="344477"/>
                  </a:cubicBezTo>
                  <a:lnTo>
                    <a:pt x="393054" y="207740"/>
                  </a:lnTo>
                  <a:cubicBezTo>
                    <a:pt x="393054" y="204814"/>
                    <a:pt x="390593" y="202502"/>
                    <a:pt x="387514" y="202502"/>
                  </a:cubicBezTo>
                  <a:lnTo>
                    <a:pt x="322759" y="202502"/>
                  </a:lnTo>
                  <a:cubicBezTo>
                    <a:pt x="319651" y="202502"/>
                    <a:pt x="317210" y="204814"/>
                    <a:pt x="317210" y="207740"/>
                  </a:cubicBezTo>
                  <a:lnTo>
                    <a:pt x="317210" y="234310"/>
                  </a:lnTo>
                  <a:cubicBezTo>
                    <a:pt x="317210" y="276896"/>
                    <a:pt x="293278" y="303981"/>
                    <a:pt x="200316" y="303981"/>
                  </a:cubicBezTo>
                  <a:cubicBezTo>
                    <a:pt x="96227" y="303981"/>
                    <a:pt x="78119" y="276313"/>
                    <a:pt x="78119" y="179304"/>
                  </a:cubicBezTo>
                  <a:cubicBezTo>
                    <a:pt x="78128" y="82276"/>
                    <a:pt x="96227" y="54578"/>
                    <a:pt x="200326" y="54578"/>
                  </a:cubicBezTo>
                  <a:close/>
                </a:path>
              </a:pathLst>
            </a:custGeom>
            <a:grpFill/>
            <a:ln w="9796" cap="flat">
              <a:noFill/>
              <a:prstDash val="solid"/>
              <a:miter/>
            </a:ln>
          </p:spPr>
          <p:txBody>
            <a:bodyPr rtlCol="0" anchor="ctr"/>
            <a:lstStyle/>
            <a:p>
              <a:endParaRPr lang="da-DK"/>
            </a:p>
          </p:txBody>
        </p:sp>
        <p:sp>
          <p:nvSpPr>
            <p:cNvPr id="16" name="Kombinationstegning 15">
              <a:extLst>
                <a:ext uri="{FF2B5EF4-FFF2-40B4-BE49-F238E27FC236}">
                  <a16:creationId xmlns:a16="http://schemas.microsoft.com/office/drawing/2014/main" id="{6CD103AB-741D-1D8E-6485-0796DDB81797}"/>
                </a:ext>
              </a:extLst>
            </p:cNvPr>
            <p:cNvSpPr/>
            <p:nvPr/>
          </p:nvSpPr>
          <p:spPr>
            <a:xfrm>
              <a:off x="7119600" y="3250852"/>
              <a:ext cx="393063" cy="358529"/>
            </a:xfrm>
            <a:custGeom>
              <a:avLst/>
              <a:gdLst>
                <a:gd name="connsiteX0" fmla="*/ 200326 w 393063"/>
                <a:gd name="connsiteY0" fmla="*/ 54578 h 358529"/>
                <a:gd name="connsiteX1" fmla="*/ 317220 w 393063"/>
                <a:gd name="connsiteY1" fmla="*/ 124210 h 358529"/>
                <a:gd name="connsiteX2" fmla="*/ 322759 w 393063"/>
                <a:gd name="connsiteY2" fmla="*/ 129468 h 358529"/>
                <a:gd name="connsiteX3" fmla="*/ 387514 w 393063"/>
                <a:gd name="connsiteY3" fmla="*/ 129468 h 358529"/>
                <a:gd name="connsiteX4" fmla="*/ 393063 w 393063"/>
                <a:gd name="connsiteY4" fmla="*/ 124210 h 358529"/>
                <a:gd name="connsiteX5" fmla="*/ 200326 w 393063"/>
                <a:gd name="connsiteY5" fmla="*/ 0 h 358529"/>
                <a:gd name="connsiteX6" fmla="*/ 0 w 393063"/>
                <a:gd name="connsiteY6" fmla="*/ 179284 h 358529"/>
                <a:gd name="connsiteX7" fmla="*/ 200326 w 393063"/>
                <a:gd name="connsiteY7" fmla="*/ 358530 h 358529"/>
                <a:gd name="connsiteX8" fmla="*/ 327298 w 393063"/>
                <a:gd name="connsiteY8" fmla="*/ 327101 h 358529"/>
                <a:gd name="connsiteX9" fmla="*/ 335670 w 393063"/>
                <a:gd name="connsiteY9" fmla="*/ 329802 h 358529"/>
                <a:gd name="connsiteX10" fmla="*/ 338847 w 393063"/>
                <a:gd name="connsiteY10" fmla="*/ 345070 h 358529"/>
                <a:gd name="connsiteX11" fmla="*/ 344367 w 393063"/>
                <a:gd name="connsiteY11" fmla="*/ 349725 h 358529"/>
                <a:gd name="connsiteX12" fmla="*/ 387514 w 393063"/>
                <a:gd name="connsiteY12" fmla="*/ 349725 h 358529"/>
                <a:gd name="connsiteX13" fmla="*/ 393063 w 393063"/>
                <a:gd name="connsiteY13" fmla="*/ 344477 h 358529"/>
                <a:gd name="connsiteX14" fmla="*/ 393063 w 393063"/>
                <a:gd name="connsiteY14" fmla="*/ 207740 h 358529"/>
                <a:gd name="connsiteX15" fmla="*/ 387514 w 393063"/>
                <a:gd name="connsiteY15" fmla="*/ 202502 h 358529"/>
                <a:gd name="connsiteX16" fmla="*/ 322759 w 393063"/>
                <a:gd name="connsiteY16" fmla="*/ 202502 h 358529"/>
                <a:gd name="connsiteX17" fmla="*/ 317220 w 393063"/>
                <a:gd name="connsiteY17" fmla="*/ 207740 h 358529"/>
                <a:gd name="connsiteX18" fmla="*/ 317220 w 393063"/>
                <a:gd name="connsiteY18" fmla="*/ 234310 h 358529"/>
                <a:gd name="connsiteX19" fmla="*/ 200326 w 393063"/>
                <a:gd name="connsiteY19" fmla="*/ 303981 h 358529"/>
                <a:gd name="connsiteX20" fmla="*/ 78128 w 393063"/>
                <a:gd name="connsiteY20" fmla="*/ 179304 h 358529"/>
                <a:gd name="connsiteX21" fmla="*/ 200326 w 393063"/>
                <a:gd name="connsiteY21" fmla="*/ 54578 h 3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063" h="358529">
                  <a:moveTo>
                    <a:pt x="200326" y="54578"/>
                  </a:moveTo>
                  <a:cubicBezTo>
                    <a:pt x="290582" y="54578"/>
                    <a:pt x="317220" y="82800"/>
                    <a:pt x="317220" y="124210"/>
                  </a:cubicBezTo>
                  <a:cubicBezTo>
                    <a:pt x="317220" y="127097"/>
                    <a:pt x="319660" y="129468"/>
                    <a:pt x="322759" y="129468"/>
                  </a:cubicBezTo>
                  <a:lnTo>
                    <a:pt x="387514" y="129468"/>
                  </a:lnTo>
                  <a:cubicBezTo>
                    <a:pt x="390593" y="129468"/>
                    <a:pt x="393063" y="127097"/>
                    <a:pt x="393063" y="124210"/>
                  </a:cubicBezTo>
                  <a:cubicBezTo>
                    <a:pt x="393063" y="63092"/>
                    <a:pt x="338092" y="0"/>
                    <a:pt x="200326" y="0"/>
                  </a:cubicBezTo>
                  <a:cubicBezTo>
                    <a:pt x="26608" y="0"/>
                    <a:pt x="0" y="94773"/>
                    <a:pt x="0" y="179284"/>
                  </a:cubicBezTo>
                  <a:cubicBezTo>
                    <a:pt x="0" y="263747"/>
                    <a:pt x="26608" y="358530"/>
                    <a:pt x="200326" y="358530"/>
                  </a:cubicBezTo>
                  <a:cubicBezTo>
                    <a:pt x="258336" y="358530"/>
                    <a:pt x="294670" y="348403"/>
                    <a:pt x="327298" y="327101"/>
                  </a:cubicBezTo>
                  <a:cubicBezTo>
                    <a:pt x="331220" y="324545"/>
                    <a:pt x="334925" y="326226"/>
                    <a:pt x="335670" y="329802"/>
                  </a:cubicBezTo>
                  <a:lnTo>
                    <a:pt x="338847" y="345070"/>
                  </a:lnTo>
                  <a:cubicBezTo>
                    <a:pt x="339181" y="347713"/>
                    <a:pt x="341592" y="349725"/>
                    <a:pt x="344367" y="349725"/>
                  </a:cubicBezTo>
                  <a:lnTo>
                    <a:pt x="387514" y="349725"/>
                  </a:lnTo>
                  <a:cubicBezTo>
                    <a:pt x="390593" y="349725"/>
                    <a:pt x="393063" y="347363"/>
                    <a:pt x="393063" y="344477"/>
                  </a:cubicBezTo>
                  <a:lnTo>
                    <a:pt x="393063" y="207740"/>
                  </a:lnTo>
                  <a:cubicBezTo>
                    <a:pt x="393063" y="204814"/>
                    <a:pt x="390603" y="202502"/>
                    <a:pt x="387514" y="202502"/>
                  </a:cubicBezTo>
                  <a:lnTo>
                    <a:pt x="322759" y="202502"/>
                  </a:lnTo>
                  <a:cubicBezTo>
                    <a:pt x="319651" y="202502"/>
                    <a:pt x="317220" y="204814"/>
                    <a:pt x="317220" y="207740"/>
                  </a:cubicBezTo>
                  <a:lnTo>
                    <a:pt x="317220" y="234310"/>
                  </a:lnTo>
                  <a:cubicBezTo>
                    <a:pt x="317220" y="276896"/>
                    <a:pt x="293288" y="303981"/>
                    <a:pt x="200326" y="303981"/>
                  </a:cubicBezTo>
                  <a:cubicBezTo>
                    <a:pt x="96227" y="303981"/>
                    <a:pt x="78128" y="276313"/>
                    <a:pt x="78128" y="179304"/>
                  </a:cubicBezTo>
                  <a:cubicBezTo>
                    <a:pt x="78128" y="82276"/>
                    <a:pt x="96236" y="54578"/>
                    <a:pt x="200326" y="54578"/>
                  </a:cubicBezTo>
                  <a:close/>
                </a:path>
              </a:pathLst>
            </a:custGeom>
            <a:grpFill/>
            <a:ln w="9796" cap="flat">
              <a:noFill/>
              <a:prstDash val="solid"/>
              <a:miter/>
            </a:ln>
          </p:spPr>
          <p:txBody>
            <a:bodyPr rtlCol="0" anchor="ctr"/>
            <a:lstStyle/>
            <a:p>
              <a:endParaRPr lang="da-DK"/>
            </a:p>
          </p:txBody>
        </p:sp>
        <p:sp>
          <p:nvSpPr>
            <p:cNvPr id="17" name="Kombinationstegning 16">
              <a:extLst>
                <a:ext uri="{FF2B5EF4-FFF2-40B4-BE49-F238E27FC236}">
                  <a16:creationId xmlns:a16="http://schemas.microsoft.com/office/drawing/2014/main" id="{5F4F89AC-B320-6F76-84E6-3232A680630D}"/>
                </a:ext>
              </a:extLst>
            </p:cNvPr>
            <p:cNvSpPr/>
            <p:nvPr/>
          </p:nvSpPr>
          <p:spPr>
            <a:xfrm>
              <a:off x="8585019" y="3259686"/>
              <a:ext cx="310317" cy="340890"/>
            </a:xfrm>
            <a:custGeom>
              <a:avLst/>
              <a:gdLst>
                <a:gd name="connsiteX0" fmla="*/ 304778 w 310317"/>
                <a:gd name="connsiteY0" fmla="*/ 0 h 340890"/>
                <a:gd name="connsiteX1" fmla="*/ 5549 w 310317"/>
                <a:gd name="connsiteY1" fmla="*/ 0 h 340890"/>
                <a:gd name="connsiteX2" fmla="*/ 0 w 310317"/>
                <a:gd name="connsiteY2" fmla="*/ 5238 h 340890"/>
                <a:gd name="connsiteX3" fmla="*/ 0 w 310317"/>
                <a:gd name="connsiteY3" fmla="*/ 335643 h 340890"/>
                <a:gd name="connsiteX4" fmla="*/ 5549 w 310317"/>
                <a:gd name="connsiteY4" fmla="*/ 340891 h 340890"/>
                <a:gd name="connsiteX5" fmla="*/ 304778 w 310317"/>
                <a:gd name="connsiteY5" fmla="*/ 340891 h 340890"/>
                <a:gd name="connsiteX6" fmla="*/ 310317 w 310317"/>
                <a:gd name="connsiteY6" fmla="*/ 335643 h 340890"/>
                <a:gd name="connsiteX7" fmla="*/ 310317 w 310317"/>
                <a:gd name="connsiteY7" fmla="*/ 291599 h 340890"/>
                <a:gd name="connsiteX8" fmla="*/ 304778 w 310317"/>
                <a:gd name="connsiteY8" fmla="*/ 286332 h 340890"/>
                <a:gd name="connsiteX9" fmla="*/ 75952 w 310317"/>
                <a:gd name="connsiteY9" fmla="*/ 286332 h 340890"/>
                <a:gd name="connsiteX10" fmla="*/ 75952 w 310317"/>
                <a:gd name="connsiteY10" fmla="*/ 197671 h 340890"/>
                <a:gd name="connsiteX11" fmla="*/ 251513 w 310317"/>
                <a:gd name="connsiteY11" fmla="*/ 197671 h 340890"/>
                <a:gd name="connsiteX12" fmla="*/ 257130 w 310317"/>
                <a:gd name="connsiteY12" fmla="*/ 192424 h 340890"/>
                <a:gd name="connsiteX13" fmla="*/ 257130 w 310317"/>
                <a:gd name="connsiteY13" fmla="*/ 147321 h 340890"/>
                <a:gd name="connsiteX14" fmla="*/ 251513 w 310317"/>
                <a:gd name="connsiteY14" fmla="*/ 142073 h 340890"/>
                <a:gd name="connsiteX15" fmla="*/ 75952 w 310317"/>
                <a:gd name="connsiteY15" fmla="*/ 142073 h 340890"/>
                <a:gd name="connsiteX16" fmla="*/ 75952 w 310317"/>
                <a:gd name="connsiteY16" fmla="*/ 54559 h 340890"/>
                <a:gd name="connsiteX17" fmla="*/ 304778 w 310317"/>
                <a:gd name="connsiteY17" fmla="*/ 54559 h 340890"/>
                <a:gd name="connsiteX18" fmla="*/ 310317 w 310317"/>
                <a:gd name="connsiteY18" fmla="*/ 49330 h 340890"/>
                <a:gd name="connsiteX19" fmla="*/ 310317 w 310317"/>
                <a:gd name="connsiteY19" fmla="*/ 5238 h 340890"/>
                <a:gd name="connsiteX20" fmla="*/ 304778 w 310317"/>
                <a:gd name="connsiteY20" fmla="*/ 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0"/>
                  </a:moveTo>
                  <a:lnTo>
                    <a:pt x="5549" y="0"/>
                  </a:lnTo>
                  <a:cubicBezTo>
                    <a:pt x="2490" y="0"/>
                    <a:pt x="0" y="2352"/>
                    <a:pt x="0" y="5238"/>
                  </a:cubicBezTo>
                  <a:lnTo>
                    <a:pt x="0" y="335643"/>
                  </a:lnTo>
                  <a:cubicBezTo>
                    <a:pt x="0" y="338529"/>
                    <a:pt x="2490"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0" y="286332"/>
                    <a:pt x="75952" y="286332"/>
                  </a:cubicBezTo>
                  <a:cubicBezTo>
                    <a:pt x="75952" y="277440"/>
                    <a:pt x="75952" y="206612"/>
                    <a:pt x="75952" y="197671"/>
                  </a:cubicBezTo>
                  <a:cubicBezTo>
                    <a:pt x="86324"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24" y="142073"/>
                    <a:pt x="75952" y="142073"/>
                  </a:cubicBezTo>
                  <a:cubicBezTo>
                    <a:pt x="75952" y="133190"/>
                    <a:pt x="75952" y="63422"/>
                    <a:pt x="75952" y="54559"/>
                  </a:cubicBezTo>
                  <a:cubicBezTo>
                    <a:pt x="86540" y="54559"/>
                    <a:pt x="304778" y="54559"/>
                    <a:pt x="304778" y="54559"/>
                  </a:cubicBezTo>
                  <a:cubicBezTo>
                    <a:pt x="307808" y="54559"/>
                    <a:pt x="310317" y="52197"/>
                    <a:pt x="310317" y="49330"/>
                  </a:cubicBezTo>
                  <a:lnTo>
                    <a:pt x="310317" y="5238"/>
                  </a:lnTo>
                  <a:cubicBezTo>
                    <a:pt x="310317" y="2352"/>
                    <a:pt x="307808" y="0"/>
                    <a:pt x="304778" y="0"/>
                  </a:cubicBezTo>
                  <a:close/>
                </a:path>
              </a:pathLst>
            </a:custGeom>
            <a:grpFill/>
            <a:ln w="9796" cap="flat">
              <a:noFill/>
              <a:prstDash val="solid"/>
              <a:miter/>
            </a:ln>
          </p:spPr>
          <p:txBody>
            <a:bodyPr rtlCol="0" anchor="ctr"/>
            <a:lstStyle/>
            <a:p>
              <a:endParaRPr lang="da-DK"/>
            </a:p>
          </p:txBody>
        </p:sp>
        <p:sp>
          <p:nvSpPr>
            <p:cNvPr id="18" name="Kombinationstegning 17">
              <a:extLst>
                <a:ext uri="{FF2B5EF4-FFF2-40B4-BE49-F238E27FC236}">
                  <a16:creationId xmlns:a16="http://schemas.microsoft.com/office/drawing/2014/main" id="{8BF4B32A-90BB-D135-EBC3-589C63DEE9C6}"/>
                </a:ext>
              </a:extLst>
            </p:cNvPr>
            <p:cNvSpPr/>
            <p:nvPr/>
          </p:nvSpPr>
          <p:spPr>
            <a:xfrm>
              <a:off x="9912094" y="3259676"/>
              <a:ext cx="310317" cy="340890"/>
            </a:xfrm>
            <a:custGeom>
              <a:avLst/>
              <a:gdLst>
                <a:gd name="connsiteX0" fmla="*/ 304778 w 310317"/>
                <a:gd name="connsiteY0" fmla="*/ 54559 h 340890"/>
                <a:gd name="connsiteX1" fmla="*/ 310317 w 310317"/>
                <a:gd name="connsiteY1" fmla="*/ 49330 h 340890"/>
                <a:gd name="connsiteX2" fmla="*/ 310317 w 310317"/>
                <a:gd name="connsiteY2" fmla="*/ 5238 h 340890"/>
                <a:gd name="connsiteX3" fmla="*/ 304778 w 310317"/>
                <a:gd name="connsiteY3" fmla="*/ 0 h 340890"/>
                <a:gd name="connsiteX4" fmla="*/ 5549 w 310317"/>
                <a:gd name="connsiteY4" fmla="*/ 0 h 340890"/>
                <a:gd name="connsiteX5" fmla="*/ 0 w 310317"/>
                <a:gd name="connsiteY5" fmla="*/ 5238 h 340890"/>
                <a:gd name="connsiteX6" fmla="*/ 0 w 310317"/>
                <a:gd name="connsiteY6" fmla="*/ 335643 h 340890"/>
                <a:gd name="connsiteX7" fmla="*/ 5549 w 310317"/>
                <a:gd name="connsiteY7" fmla="*/ 340891 h 340890"/>
                <a:gd name="connsiteX8" fmla="*/ 304778 w 310317"/>
                <a:gd name="connsiteY8" fmla="*/ 340891 h 340890"/>
                <a:gd name="connsiteX9" fmla="*/ 310317 w 310317"/>
                <a:gd name="connsiteY9" fmla="*/ 335643 h 340890"/>
                <a:gd name="connsiteX10" fmla="*/ 310317 w 310317"/>
                <a:gd name="connsiteY10" fmla="*/ 291599 h 340890"/>
                <a:gd name="connsiteX11" fmla="*/ 304778 w 310317"/>
                <a:gd name="connsiteY11" fmla="*/ 286332 h 340890"/>
                <a:gd name="connsiteX12" fmla="*/ 75952 w 310317"/>
                <a:gd name="connsiteY12" fmla="*/ 286332 h 340890"/>
                <a:gd name="connsiteX13" fmla="*/ 75952 w 310317"/>
                <a:gd name="connsiteY13" fmla="*/ 197671 h 340890"/>
                <a:gd name="connsiteX14" fmla="*/ 251513 w 310317"/>
                <a:gd name="connsiteY14" fmla="*/ 197671 h 340890"/>
                <a:gd name="connsiteX15" fmla="*/ 257130 w 310317"/>
                <a:gd name="connsiteY15" fmla="*/ 192424 h 340890"/>
                <a:gd name="connsiteX16" fmla="*/ 257130 w 310317"/>
                <a:gd name="connsiteY16" fmla="*/ 147321 h 340890"/>
                <a:gd name="connsiteX17" fmla="*/ 251513 w 310317"/>
                <a:gd name="connsiteY17" fmla="*/ 142073 h 340890"/>
                <a:gd name="connsiteX18" fmla="*/ 75952 w 310317"/>
                <a:gd name="connsiteY18" fmla="*/ 142073 h 340890"/>
                <a:gd name="connsiteX19" fmla="*/ 75952 w 310317"/>
                <a:gd name="connsiteY19" fmla="*/ 54559 h 340890"/>
                <a:gd name="connsiteX20" fmla="*/ 304778 w 310317"/>
                <a:gd name="connsiteY20" fmla="*/ 54559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17" h="340890">
                  <a:moveTo>
                    <a:pt x="304778" y="54559"/>
                  </a:moveTo>
                  <a:cubicBezTo>
                    <a:pt x="307808" y="54559"/>
                    <a:pt x="310317" y="52197"/>
                    <a:pt x="310317" y="49330"/>
                  </a:cubicBezTo>
                  <a:lnTo>
                    <a:pt x="310317" y="5238"/>
                  </a:lnTo>
                  <a:cubicBezTo>
                    <a:pt x="310317" y="2352"/>
                    <a:pt x="307808" y="0"/>
                    <a:pt x="304778" y="0"/>
                  </a:cubicBezTo>
                  <a:lnTo>
                    <a:pt x="5549" y="0"/>
                  </a:lnTo>
                  <a:cubicBezTo>
                    <a:pt x="2491" y="0"/>
                    <a:pt x="0" y="2352"/>
                    <a:pt x="0" y="5238"/>
                  </a:cubicBezTo>
                  <a:lnTo>
                    <a:pt x="0" y="335643"/>
                  </a:lnTo>
                  <a:cubicBezTo>
                    <a:pt x="0" y="338529"/>
                    <a:pt x="2491" y="340891"/>
                    <a:pt x="5549" y="340891"/>
                  </a:cubicBezTo>
                  <a:lnTo>
                    <a:pt x="304778" y="340891"/>
                  </a:lnTo>
                  <a:cubicBezTo>
                    <a:pt x="307808" y="340891"/>
                    <a:pt x="310317" y="338529"/>
                    <a:pt x="310317" y="335643"/>
                  </a:cubicBezTo>
                  <a:lnTo>
                    <a:pt x="310317" y="291599"/>
                  </a:lnTo>
                  <a:cubicBezTo>
                    <a:pt x="310317" y="288674"/>
                    <a:pt x="307808" y="286332"/>
                    <a:pt x="304778" y="286332"/>
                  </a:cubicBezTo>
                  <a:cubicBezTo>
                    <a:pt x="304778" y="286332"/>
                    <a:pt x="86541" y="286332"/>
                    <a:pt x="75952" y="286332"/>
                  </a:cubicBezTo>
                  <a:cubicBezTo>
                    <a:pt x="75952" y="277440"/>
                    <a:pt x="75952" y="206612"/>
                    <a:pt x="75952" y="197671"/>
                  </a:cubicBezTo>
                  <a:cubicBezTo>
                    <a:pt x="86335" y="197671"/>
                    <a:pt x="251513" y="197671"/>
                    <a:pt x="251513" y="197671"/>
                  </a:cubicBezTo>
                  <a:cubicBezTo>
                    <a:pt x="254591" y="197671"/>
                    <a:pt x="257130" y="195349"/>
                    <a:pt x="257130" y="192424"/>
                  </a:cubicBezTo>
                  <a:lnTo>
                    <a:pt x="257130" y="147321"/>
                  </a:lnTo>
                  <a:cubicBezTo>
                    <a:pt x="257130" y="144395"/>
                    <a:pt x="254591" y="142073"/>
                    <a:pt x="251513" y="142073"/>
                  </a:cubicBezTo>
                  <a:cubicBezTo>
                    <a:pt x="251513" y="142073"/>
                    <a:pt x="86335" y="142073"/>
                    <a:pt x="75952" y="142073"/>
                  </a:cubicBezTo>
                  <a:cubicBezTo>
                    <a:pt x="75952" y="133190"/>
                    <a:pt x="75952" y="63422"/>
                    <a:pt x="75952" y="54559"/>
                  </a:cubicBezTo>
                  <a:cubicBezTo>
                    <a:pt x="86541" y="54559"/>
                    <a:pt x="304778" y="54559"/>
                    <a:pt x="304778" y="54559"/>
                  </a:cubicBezTo>
                  <a:close/>
                </a:path>
              </a:pathLst>
            </a:custGeom>
            <a:grpFill/>
            <a:ln w="9796" cap="flat">
              <a:noFill/>
              <a:prstDash val="solid"/>
              <a:miter/>
            </a:ln>
          </p:spPr>
          <p:txBody>
            <a:bodyPr rtlCol="0" anchor="ctr"/>
            <a:lstStyle/>
            <a:p>
              <a:endParaRPr lang="da-DK"/>
            </a:p>
          </p:txBody>
        </p:sp>
        <p:sp>
          <p:nvSpPr>
            <p:cNvPr id="19" name="Kombinationstegning 18">
              <a:extLst>
                <a:ext uri="{FF2B5EF4-FFF2-40B4-BE49-F238E27FC236}">
                  <a16:creationId xmlns:a16="http://schemas.microsoft.com/office/drawing/2014/main" id="{16449446-3745-1188-0618-673A7740EBCA}"/>
                </a:ext>
              </a:extLst>
            </p:cNvPr>
            <p:cNvSpPr/>
            <p:nvPr/>
          </p:nvSpPr>
          <p:spPr>
            <a:xfrm>
              <a:off x="5187920" y="3259686"/>
              <a:ext cx="347474" cy="340890"/>
            </a:xfrm>
            <a:custGeom>
              <a:avLst/>
              <a:gdLst>
                <a:gd name="connsiteX0" fmla="*/ 218493 w 347474"/>
                <a:gd name="connsiteY0" fmla="*/ 0 h 340890"/>
                <a:gd name="connsiteX1" fmla="*/ 5539 w 347474"/>
                <a:gd name="connsiteY1" fmla="*/ 0 h 340890"/>
                <a:gd name="connsiteX2" fmla="*/ 0 w 347474"/>
                <a:gd name="connsiteY2" fmla="*/ 5238 h 340890"/>
                <a:gd name="connsiteX3" fmla="*/ 0 w 347474"/>
                <a:gd name="connsiteY3" fmla="*/ 335643 h 340890"/>
                <a:gd name="connsiteX4" fmla="*/ 5539 w 347474"/>
                <a:gd name="connsiteY4" fmla="*/ 340891 h 340890"/>
                <a:gd name="connsiteX5" fmla="*/ 70324 w 347474"/>
                <a:gd name="connsiteY5" fmla="*/ 340891 h 340890"/>
                <a:gd name="connsiteX6" fmla="*/ 75873 w 347474"/>
                <a:gd name="connsiteY6" fmla="*/ 335643 h 340890"/>
                <a:gd name="connsiteX7" fmla="*/ 75873 w 347474"/>
                <a:gd name="connsiteY7" fmla="*/ 230510 h 340890"/>
                <a:gd name="connsiteX8" fmla="*/ 218493 w 347474"/>
                <a:gd name="connsiteY8" fmla="*/ 230510 h 340890"/>
                <a:gd name="connsiteX9" fmla="*/ 347475 w 347474"/>
                <a:gd name="connsiteY9" fmla="*/ 115299 h 340890"/>
                <a:gd name="connsiteX10" fmla="*/ 218493 w 347474"/>
                <a:gd name="connsiteY10" fmla="*/ 0 h 340890"/>
                <a:gd name="connsiteX11" fmla="*/ 211306 w 347474"/>
                <a:gd name="connsiteY11" fmla="*/ 176000 h 340890"/>
                <a:gd name="connsiteX12" fmla="*/ 75873 w 347474"/>
                <a:gd name="connsiteY12" fmla="*/ 176000 h 340890"/>
                <a:gd name="connsiteX13" fmla="*/ 75873 w 347474"/>
                <a:gd name="connsiteY13" fmla="*/ 54549 h 340890"/>
                <a:gd name="connsiteX14" fmla="*/ 211306 w 347474"/>
                <a:gd name="connsiteY14" fmla="*/ 54549 h 340890"/>
                <a:gd name="connsiteX15" fmla="*/ 271591 w 347474"/>
                <a:gd name="connsiteY15" fmla="*/ 115289 h 340890"/>
                <a:gd name="connsiteX16" fmla="*/ 211306 w 347474"/>
                <a:gd name="connsiteY16" fmla="*/ 176000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7474" h="340890">
                  <a:moveTo>
                    <a:pt x="218493" y="0"/>
                  </a:moveTo>
                  <a:lnTo>
                    <a:pt x="5539" y="0"/>
                  </a:lnTo>
                  <a:cubicBezTo>
                    <a:pt x="2480" y="0"/>
                    <a:pt x="0" y="2352"/>
                    <a:pt x="0" y="5238"/>
                  </a:cubicBezTo>
                  <a:lnTo>
                    <a:pt x="0" y="335643"/>
                  </a:lnTo>
                  <a:cubicBezTo>
                    <a:pt x="0" y="338529"/>
                    <a:pt x="2490" y="340891"/>
                    <a:pt x="5539" y="340891"/>
                  </a:cubicBezTo>
                  <a:lnTo>
                    <a:pt x="70324" y="340891"/>
                  </a:lnTo>
                  <a:cubicBezTo>
                    <a:pt x="73383" y="340891"/>
                    <a:pt x="75873" y="338529"/>
                    <a:pt x="75873" y="335643"/>
                  </a:cubicBezTo>
                  <a:lnTo>
                    <a:pt x="75873" y="230510"/>
                  </a:lnTo>
                  <a:lnTo>
                    <a:pt x="218493" y="230510"/>
                  </a:lnTo>
                  <a:cubicBezTo>
                    <a:pt x="327739" y="230510"/>
                    <a:pt x="347475" y="166417"/>
                    <a:pt x="347475" y="115299"/>
                  </a:cubicBezTo>
                  <a:cubicBezTo>
                    <a:pt x="347475" y="64122"/>
                    <a:pt x="327749" y="0"/>
                    <a:pt x="218493" y="0"/>
                  </a:cubicBezTo>
                  <a:close/>
                  <a:moveTo>
                    <a:pt x="211306" y="176000"/>
                  </a:moveTo>
                  <a:lnTo>
                    <a:pt x="75873" y="176000"/>
                  </a:lnTo>
                  <a:lnTo>
                    <a:pt x="75873" y="54549"/>
                  </a:lnTo>
                  <a:lnTo>
                    <a:pt x="211306" y="54549"/>
                  </a:lnTo>
                  <a:cubicBezTo>
                    <a:pt x="261493" y="54549"/>
                    <a:pt x="271591" y="69010"/>
                    <a:pt x="271591" y="115289"/>
                  </a:cubicBezTo>
                  <a:cubicBezTo>
                    <a:pt x="271591" y="161529"/>
                    <a:pt x="261493" y="176000"/>
                    <a:pt x="211306" y="176000"/>
                  </a:cubicBezTo>
                  <a:close/>
                </a:path>
              </a:pathLst>
            </a:custGeom>
            <a:grpFill/>
            <a:ln w="9796" cap="flat">
              <a:noFill/>
              <a:prstDash val="solid"/>
              <a:miter/>
            </a:ln>
          </p:spPr>
          <p:txBody>
            <a:bodyPr rtlCol="0" anchor="ctr"/>
            <a:lstStyle/>
            <a:p>
              <a:endParaRPr lang="da-DK"/>
            </a:p>
          </p:txBody>
        </p:sp>
        <p:sp>
          <p:nvSpPr>
            <p:cNvPr id="20" name="Kombinationstegning 19">
              <a:extLst>
                <a:ext uri="{FF2B5EF4-FFF2-40B4-BE49-F238E27FC236}">
                  <a16:creationId xmlns:a16="http://schemas.microsoft.com/office/drawing/2014/main" id="{19E02854-2150-5E51-3BB8-DD7BFFA54F9A}"/>
                </a:ext>
              </a:extLst>
            </p:cNvPr>
            <p:cNvSpPr/>
            <p:nvPr/>
          </p:nvSpPr>
          <p:spPr>
            <a:xfrm>
              <a:off x="6611651" y="3259686"/>
              <a:ext cx="477090" cy="340890"/>
            </a:xfrm>
            <a:custGeom>
              <a:avLst/>
              <a:gdLst>
                <a:gd name="connsiteX0" fmla="*/ 289407 w 477090"/>
                <a:gd name="connsiteY0" fmla="*/ 2702 h 340890"/>
                <a:gd name="connsiteX1" fmla="*/ 284505 w 477090"/>
                <a:gd name="connsiteY1" fmla="*/ 0 h 340890"/>
                <a:gd name="connsiteX2" fmla="*/ 192523 w 477090"/>
                <a:gd name="connsiteY2" fmla="*/ 0 h 340890"/>
                <a:gd name="connsiteX3" fmla="*/ 187690 w 477090"/>
                <a:gd name="connsiteY3" fmla="*/ 2702 h 340890"/>
                <a:gd name="connsiteX4" fmla="*/ 727 w 477090"/>
                <a:gd name="connsiteY4" fmla="*/ 333097 h 340890"/>
                <a:gd name="connsiteX5" fmla="*/ 796 w 477090"/>
                <a:gd name="connsiteY5" fmla="*/ 338335 h 340890"/>
                <a:gd name="connsiteX6" fmla="*/ 5560 w 477090"/>
                <a:gd name="connsiteY6" fmla="*/ 340891 h 340890"/>
                <a:gd name="connsiteX7" fmla="*/ 73002 w 477090"/>
                <a:gd name="connsiteY7" fmla="*/ 340891 h 340890"/>
                <a:gd name="connsiteX8" fmla="*/ 77885 w 477090"/>
                <a:gd name="connsiteY8" fmla="*/ 338180 h 340890"/>
                <a:gd name="connsiteX9" fmla="*/ 127121 w 477090"/>
                <a:gd name="connsiteY9" fmla="*/ 248197 h 340890"/>
                <a:gd name="connsiteX10" fmla="*/ 345290 w 477090"/>
                <a:gd name="connsiteY10" fmla="*/ 248197 h 340890"/>
                <a:gd name="connsiteX11" fmla="*/ 394555 w 477090"/>
                <a:gd name="connsiteY11" fmla="*/ 338180 h 340890"/>
                <a:gd name="connsiteX12" fmla="*/ 399408 w 477090"/>
                <a:gd name="connsiteY12" fmla="*/ 340891 h 340890"/>
                <a:gd name="connsiteX13" fmla="*/ 471537 w 477090"/>
                <a:gd name="connsiteY13" fmla="*/ 340891 h 340890"/>
                <a:gd name="connsiteX14" fmla="*/ 476301 w 477090"/>
                <a:gd name="connsiteY14" fmla="*/ 338335 h 340890"/>
                <a:gd name="connsiteX15" fmla="*/ 476399 w 477090"/>
                <a:gd name="connsiteY15" fmla="*/ 333097 h 340890"/>
                <a:gd name="connsiteX16" fmla="*/ 289407 w 477090"/>
                <a:gd name="connsiteY16" fmla="*/ 2702 h 340890"/>
                <a:gd name="connsiteX17" fmla="*/ 156925 w 477090"/>
                <a:gd name="connsiteY17" fmla="*/ 193668 h 340890"/>
                <a:gd name="connsiteX18" fmla="*/ 236191 w 477090"/>
                <a:gd name="connsiteY18" fmla="*/ 48815 h 340890"/>
                <a:gd name="connsiteX19" fmla="*/ 315456 w 477090"/>
                <a:gd name="connsiteY19" fmla="*/ 193668 h 340890"/>
                <a:gd name="connsiteX20" fmla="*/ 156925 w 477090"/>
                <a:gd name="connsiteY20"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090" h="340890">
                  <a:moveTo>
                    <a:pt x="289407" y="2702"/>
                  </a:moveTo>
                  <a:cubicBezTo>
                    <a:pt x="288387" y="1030"/>
                    <a:pt x="286515" y="0"/>
                    <a:pt x="284505" y="0"/>
                  </a:cubicBezTo>
                  <a:lnTo>
                    <a:pt x="192523" y="0"/>
                  </a:lnTo>
                  <a:cubicBezTo>
                    <a:pt x="190533" y="0"/>
                    <a:pt x="188710" y="1030"/>
                    <a:pt x="187690" y="2702"/>
                  </a:cubicBezTo>
                  <a:lnTo>
                    <a:pt x="727" y="333097"/>
                  </a:lnTo>
                  <a:cubicBezTo>
                    <a:pt x="-263" y="334720"/>
                    <a:pt x="-243" y="336712"/>
                    <a:pt x="796" y="338335"/>
                  </a:cubicBezTo>
                  <a:cubicBezTo>
                    <a:pt x="1796" y="339871"/>
                    <a:pt x="3619" y="340891"/>
                    <a:pt x="5560" y="340891"/>
                  </a:cubicBezTo>
                  <a:lnTo>
                    <a:pt x="73002" y="340891"/>
                  </a:lnTo>
                  <a:cubicBezTo>
                    <a:pt x="75042" y="340891"/>
                    <a:pt x="76865" y="339871"/>
                    <a:pt x="77885" y="338180"/>
                  </a:cubicBezTo>
                  <a:lnTo>
                    <a:pt x="127121" y="248197"/>
                  </a:lnTo>
                  <a:lnTo>
                    <a:pt x="345290" y="248197"/>
                  </a:lnTo>
                  <a:lnTo>
                    <a:pt x="394555" y="338180"/>
                  </a:lnTo>
                  <a:cubicBezTo>
                    <a:pt x="395555" y="339871"/>
                    <a:pt x="397398" y="340891"/>
                    <a:pt x="399408" y="340891"/>
                  </a:cubicBezTo>
                  <a:lnTo>
                    <a:pt x="471537" y="340891"/>
                  </a:lnTo>
                  <a:cubicBezTo>
                    <a:pt x="473458" y="340891"/>
                    <a:pt x="475311" y="339871"/>
                    <a:pt x="476301" y="338335"/>
                  </a:cubicBezTo>
                  <a:cubicBezTo>
                    <a:pt x="477302" y="336712"/>
                    <a:pt x="477370" y="334720"/>
                    <a:pt x="476399" y="333097"/>
                  </a:cubicBezTo>
                  <a:lnTo>
                    <a:pt x="289407" y="2702"/>
                  </a:lnTo>
                  <a:close/>
                  <a:moveTo>
                    <a:pt x="156925" y="193668"/>
                  </a:moveTo>
                  <a:lnTo>
                    <a:pt x="236191" y="48815"/>
                  </a:lnTo>
                  <a:lnTo>
                    <a:pt x="315456" y="193668"/>
                  </a:lnTo>
                  <a:lnTo>
                    <a:pt x="156925" y="193668"/>
                  </a:lnTo>
                  <a:close/>
                </a:path>
              </a:pathLst>
            </a:custGeom>
            <a:grpFill/>
            <a:ln w="9796" cap="flat">
              <a:noFill/>
              <a:prstDash val="solid"/>
              <a:miter/>
            </a:ln>
          </p:spPr>
          <p:txBody>
            <a:bodyPr rtlCol="0" anchor="ctr"/>
            <a:lstStyle/>
            <a:p>
              <a:endParaRPr lang="da-DK"/>
            </a:p>
          </p:txBody>
        </p:sp>
        <p:sp>
          <p:nvSpPr>
            <p:cNvPr id="21" name="Kombinationstegning 20">
              <a:extLst>
                <a:ext uri="{FF2B5EF4-FFF2-40B4-BE49-F238E27FC236}">
                  <a16:creationId xmlns:a16="http://schemas.microsoft.com/office/drawing/2014/main" id="{7F834125-D031-E611-B902-942515F83E7E}"/>
                </a:ext>
              </a:extLst>
            </p:cNvPr>
            <p:cNvSpPr/>
            <p:nvPr/>
          </p:nvSpPr>
          <p:spPr>
            <a:xfrm>
              <a:off x="5523250" y="3259686"/>
              <a:ext cx="580671" cy="340890"/>
            </a:xfrm>
            <a:custGeom>
              <a:avLst/>
              <a:gdLst>
                <a:gd name="connsiteX0" fmla="*/ 575113 w 580671"/>
                <a:gd name="connsiteY0" fmla="*/ 0 h 340890"/>
                <a:gd name="connsiteX1" fmla="*/ 284639 w 580671"/>
                <a:gd name="connsiteY1" fmla="*/ 0 h 340890"/>
                <a:gd name="connsiteX2" fmla="*/ 160167 w 580671"/>
                <a:gd name="connsiteY2" fmla="*/ 61333 h 340890"/>
                <a:gd name="connsiteX3" fmla="*/ 694 w 580671"/>
                <a:gd name="connsiteY3" fmla="*/ 333097 h 340890"/>
                <a:gd name="connsiteX4" fmla="*/ 763 w 580671"/>
                <a:gd name="connsiteY4" fmla="*/ 338335 h 340890"/>
                <a:gd name="connsiteX5" fmla="*/ 5567 w 580671"/>
                <a:gd name="connsiteY5" fmla="*/ 340891 h 340890"/>
                <a:gd name="connsiteX6" fmla="*/ 73381 w 580671"/>
                <a:gd name="connsiteY6" fmla="*/ 340891 h 340890"/>
                <a:gd name="connsiteX7" fmla="*/ 78283 w 580671"/>
                <a:gd name="connsiteY7" fmla="*/ 338141 h 340890"/>
                <a:gd name="connsiteX8" fmla="*/ 129784 w 580671"/>
                <a:gd name="connsiteY8" fmla="*/ 248188 h 340890"/>
                <a:gd name="connsiteX9" fmla="*/ 295394 w 580671"/>
                <a:gd name="connsiteY9" fmla="*/ 248188 h 340890"/>
                <a:gd name="connsiteX10" fmla="*/ 295394 w 580671"/>
                <a:gd name="connsiteY10" fmla="*/ 335633 h 340890"/>
                <a:gd name="connsiteX11" fmla="*/ 300943 w 580671"/>
                <a:gd name="connsiteY11" fmla="*/ 340881 h 340890"/>
                <a:gd name="connsiteX12" fmla="*/ 575113 w 580671"/>
                <a:gd name="connsiteY12" fmla="*/ 340881 h 340890"/>
                <a:gd name="connsiteX13" fmla="*/ 580672 w 580671"/>
                <a:gd name="connsiteY13" fmla="*/ 335633 h 340890"/>
                <a:gd name="connsiteX14" fmla="*/ 580672 w 580671"/>
                <a:gd name="connsiteY14" fmla="*/ 291590 h 340890"/>
                <a:gd name="connsiteX15" fmla="*/ 575113 w 580671"/>
                <a:gd name="connsiteY15" fmla="*/ 286322 h 340890"/>
                <a:gd name="connsiteX16" fmla="*/ 371306 w 580671"/>
                <a:gd name="connsiteY16" fmla="*/ 286322 h 340890"/>
                <a:gd name="connsiteX17" fmla="*/ 371306 w 580671"/>
                <a:gd name="connsiteY17" fmla="*/ 197662 h 340890"/>
                <a:gd name="connsiteX18" fmla="*/ 523926 w 580671"/>
                <a:gd name="connsiteY18" fmla="*/ 197662 h 340890"/>
                <a:gd name="connsiteX19" fmla="*/ 529485 w 580671"/>
                <a:gd name="connsiteY19" fmla="*/ 192414 h 340890"/>
                <a:gd name="connsiteX20" fmla="*/ 529485 w 580671"/>
                <a:gd name="connsiteY20" fmla="*/ 148419 h 340890"/>
                <a:gd name="connsiteX21" fmla="*/ 523926 w 580671"/>
                <a:gd name="connsiteY21" fmla="*/ 143190 h 340890"/>
                <a:gd name="connsiteX22" fmla="*/ 371306 w 580671"/>
                <a:gd name="connsiteY22" fmla="*/ 143190 h 340890"/>
                <a:gd name="connsiteX23" fmla="*/ 371306 w 580671"/>
                <a:gd name="connsiteY23" fmla="*/ 54559 h 340890"/>
                <a:gd name="connsiteX24" fmla="*/ 575113 w 580671"/>
                <a:gd name="connsiteY24" fmla="*/ 54559 h 340890"/>
                <a:gd name="connsiteX25" fmla="*/ 580672 w 580671"/>
                <a:gd name="connsiteY25" fmla="*/ 49330 h 340890"/>
                <a:gd name="connsiteX26" fmla="*/ 580672 w 580671"/>
                <a:gd name="connsiteY26" fmla="*/ 5238 h 340890"/>
                <a:gd name="connsiteX27" fmla="*/ 575113 w 580671"/>
                <a:gd name="connsiteY27" fmla="*/ 0 h 340890"/>
                <a:gd name="connsiteX28" fmla="*/ 295404 w 580671"/>
                <a:gd name="connsiteY28" fmla="*/ 193668 h 340890"/>
                <a:gd name="connsiteX29" fmla="*/ 161029 w 580671"/>
                <a:gd name="connsiteY29" fmla="*/ 193668 h 340890"/>
                <a:gd name="connsiteX30" fmla="*/ 222805 w 580671"/>
                <a:gd name="connsiteY30" fmla="*/ 85774 h 340890"/>
                <a:gd name="connsiteX31" fmla="*/ 289099 w 580671"/>
                <a:gd name="connsiteY31" fmla="*/ 54559 h 340890"/>
                <a:gd name="connsiteX32" fmla="*/ 295404 w 580671"/>
                <a:gd name="connsiteY32" fmla="*/ 54559 h 340890"/>
                <a:gd name="connsiteX33" fmla="*/ 295404 w 580671"/>
                <a:gd name="connsiteY33" fmla="*/ 193668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0671" h="340890">
                  <a:moveTo>
                    <a:pt x="575113" y="0"/>
                  </a:moveTo>
                  <a:lnTo>
                    <a:pt x="284639" y="0"/>
                  </a:lnTo>
                  <a:cubicBezTo>
                    <a:pt x="223442" y="0"/>
                    <a:pt x="185059" y="18931"/>
                    <a:pt x="160167" y="61333"/>
                  </a:cubicBezTo>
                  <a:lnTo>
                    <a:pt x="694" y="333097"/>
                  </a:lnTo>
                  <a:cubicBezTo>
                    <a:pt x="-257" y="334720"/>
                    <a:pt x="-227" y="336712"/>
                    <a:pt x="763" y="338335"/>
                  </a:cubicBezTo>
                  <a:cubicBezTo>
                    <a:pt x="1782" y="339871"/>
                    <a:pt x="3606" y="340891"/>
                    <a:pt x="5567" y="340891"/>
                  </a:cubicBezTo>
                  <a:lnTo>
                    <a:pt x="73381" y="340891"/>
                  </a:lnTo>
                  <a:cubicBezTo>
                    <a:pt x="75430" y="340891"/>
                    <a:pt x="77303" y="339812"/>
                    <a:pt x="78283" y="338141"/>
                  </a:cubicBezTo>
                  <a:lnTo>
                    <a:pt x="129784" y="248188"/>
                  </a:lnTo>
                  <a:lnTo>
                    <a:pt x="295394" y="248188"/>
                  </a:lnTo>
                  <a:lnTo>
                    <a:pt x="295394" y="335633"/>
                  </a:lnTo>
                  <a:cubicBezTo>
                    <a:pt x="295394" y="338520"/>
                    <a:pt x="297874" y="340881"/>
                    <a:pt x="300943" y="340881"/>
                  </a:cubicBezTo>
                  <a:lnTo>
                    <a:pt x="575113" y="340881"/>
                  </a:lnTo>
                  <a:cubicBezTo>
                    <a:pt x="578172" y="340881"/>
                    <a:pt x="580672" y="338520"/>
                    <a:pt x="580672" y="335633"/>
                  </a:cubicBezTo>
                  <a:lnTo>
                    <a:pt x="580672" y="291590"/>
                  </a:lnTo>
                  <a:cubicBezTo>
                    <a:pt x="580672" y="288665"/>
                    <a:pt x="578172" y="286322"/>
                    <a:pt x="575113" y="286322"/>
                  </a:cubicBezTo>
                  <a:lnTo>
                    <a:pt x="371306" y="286322"/>
                  </a:lnTo>
                  <a:lnTo>
                    <a:pt x="371306" y="197662"/>
                  </a:lnTo>
                  <a:lnTo>
                    <a:pt x="523926" y="197662"/>
                  </a:lnTo>
                  <a:cubicBezTo>
                    <a:pt x="526985" y="197662"/>
                    <a:pt x="529485" y="195339"/>
                    <a:pt x="529485" y="192414"/>
                  </a:cubicBezTo>
                  <a:lnTo>
                    <a:pt x="529485" y="148419"/>
                  </a:lnTo>
                  <a:cubicBezTo>
                    <a:pt x="529485" y="145532"/>
                    <a:pt x="526985" y="143190"/>
                    <a:pt x="523926" y="143190"/>
                  </a:cubicBezTo>
                  <a:lnTo>
                    <a:pt x="371306" y="143190"/>
                  </a:lnTo>
                  <a:lnTo>
                    <a:pt x="371306" y="54559"/>
                  </a:lnTo>
                  <a:lnTo>
                    <a:pt x="575113" y="54559"/>
                  </a:lnTo>
                  <a:cubicBezTo>
                    <a:pt x="578172" y="54559"/>
                    <a:pt x="580672" y="52197"/>
                    <a:pt x="580672" y="49330"/>
                  </a:cubicBezTo>
                  <a:lnTo>
                    <a:pt x="580672" y="5238"/>
                  </a:lnTo>
                  <a:cubicBezTo>
                    <a:pt x="580672" y="2352"/>
                    <a:pt x="578172" y="0"/>
                    <a:pt x="575113" y="0"/>
                  </a:cubicBezTo>
                  <a:close/>
                  <a:moveTo>
                    <a:pt x="295404" y="193668"/>
                  </a:moveTo>
                  <a:lnTo>
                    <a:pt x="161029" y="193668"/>
                  </a:lnTo>
                  <a:lnTo>
                    <a:pt x="222805" y="85774"/>
                  </a:lnTo>
                  <a:cubicBezTo>
                    <a:pt x="238138" y="59671"/>
                    <a:pt x="258746" y="54559"/>
                    <a:pt x="289099" y="54559"/>
                  </a:cubicBezTo>
                  <a:lnTo>
                    <a:pt x="295404" y="54559"/>
                  </a:lnTo>
                  <a:lnTo>
                    <a:pt x="295404" y="193668"/>
                  </a:lnTo>
                  <a:close/>
                </a:path>
              </a:pathLst>
            </a:custGeom>
            <a:grpFill/>
            <a:ln w="9796" cap="flat">
              <a:noFill/>
              <a:prstDash val="solid"/>
              <a:miter/>
            </a:ln>
          </p:spPr>
          <p:txBody>
            <a:bodyPr rtlCol="0" anchor="ctr"/>
            <a:lstStyle/>
            <a:p>
              <a:endParaRPr lang="da-DK"/>
            </a:p>
          </p:txBody>
        </p:sp>
        <p:sp>
          <p:nvSpPr>
            <p:cNvPr id="22" name="Kombinationstegning 21">
              <a:extLst>
                <a:ext uri="{FF2B5EF4-FFF2-40B4-BE49-F238E27FC236}">
                  <a16:creationId xmlns:a16="http://schemas.microsoft.com/office/drawing/2014/main" id="{08FA9E59-87E7-1493-2F06-2C58773FB67D}"/>
                </a:ext>
              </a:extLst>
            </p:cNvPr>
            <p:cNvSpPr/>
            <p:nvPr/>
          </p:nvSpPr>
          <p:spPr>
            <a:xfrm>
              <a:off x="6200412" y="3259686"/>
              <a:ext cx="379808" cy="340890"/>
            </a:xfrm>
            <a:custGeom>
              <a:avLst/>
              <a:gdLst>
                <a:gd name="connsiteX0" fmla="*/ 183091 w 379808"/>
                <a:gd name="connsiteY0" fmla="*/ 0 h 340890"/>
                <a:gd name="connsiteX1" fmla="*/ 5539 w 379808"/>
                <a:gd name="connsiteY1" fmla="*/ 0 h 340890"/>
                <a:gd name="connsiteX2" fmla="*/ 0 w 379808"/>
                <a:gd name="connsiteY2" fmla="*/ 5238 h 340890"/>
                <a:gd name="connsiteX3" fmla="*/ 0 w 379808"/>
                <a:gd name="connsiteY3" fmla="*/ 335643 h 340890"/>
                <a:gd name="connsiteX4" fmla="*/ 5539 w 379808"/>
                <a:gd name="connsiteY4" fmla="*/ 340891 h 340890"/>
                <a:gd name="connsiteX5" fmla="*/ 183091 w 379808"/>
                <a:gd name="connsiteY5" fmla="*/ 340891 h 340890"/>
                <a:gd name="connsiteX6" fmla="*/ 379809 w 379808"/>
                <a:gd name="connsiteY6" fmla="*/ 170431 h 340890"/>
                <a:gd name="connsiteX7" fmla="*/ 183091 w 379808"/>
                <a:gd name="connsiteY7" fmla="*/ 0 h 340890"/>
                <a:gd name="connsiteX8" fmla="*/ 176257 w 379808"/>
                <a:gd name="connsiteY8" fmla="*/ 286332 h 340890"/>
                <a:gd name="connsiteX9" fmla="*/ 75736 w 379808"/>
                <a:gd name="connsiteY9" fmla="*/ 286332 h 340890"/>
                <a:gd name="connsiteX10" fmla="*/ 75736 w 379808"/>
                <a:gd name="connsiteY10" fmla="*/ 54549 h 340890"/>
                <a:gd name="connsiteX11" fmla="*/ 176257 w 379808"/>
                <a:gd name="connsiteY11" fmla="*/ 54549 h 340890"/>
                <a:gd name="connsiteX12" fmla="*/ 301817 w 379808"/>
                <a:gd name="connsiteY12" fmla="*/ 170431 h 340890"/>
                <a:gd name="connsiteX13" fmla="*/ 176257 w 379808"/>
                <a:gd name="connsiteY13" fmla="*/ 286332 h 3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808" h="340890">
                  <a:moveTo>
                    <a:pt x="183091" y="0"/>
                  </a:moveTo>
                  <a:lnTo>
                    <a:pt x="5539" y="0"/>
                  </a:lnTo>
                  <a:cubicBezTo>
                    <a:pt x="2529" y="0"/>
                    <a:pt x="0" y="2352"/>
                    <a:pt x="0" y="5238"/>
                  </a:cubicBezTo>
                  <a:lnTo>
                    <a:pt x="0" y="335643"/>
                  </a:lnTo>
                  <a:cubicBezTo>
                    <a:pt x="0" y="338529"/>
                    <a:pt x="2539" y="340891"/>
                    <a:pt x="5539" y="340891"/>
                  </a:cubicBezTo>
                  <a:lnTo>
                    <a:pt x="183091" y="340891"/>
                  </a:lnTo>
                  <a:cubicBezTo>
                    <a:pt x="355896" y="340891"/>
                    <a:pt x="379809" y="249752"/>
                    <a:pt x="379809" y="170431"/>
                  </a:cubicBezTo>
                  <a:cubicBezTo>
                    <a:pt x="379809" y="91129"/>
                    <a:pt x="355896" y="0"/>
                    <a:pt x="183091" y="0"/>
                  </a:cubicBezTo>
                  <a:close/>
                  <a:moveTo>
                    <a:pt x="176257" y="286332"/>
                  </a:moveTo>
                  <a:lnTo>
                    <a:pt x="75736" y="286332"/>
                  </a:lnTo>
                  <a:lnTo>
                    <a:pt x="75736" y="54549"/>
                  </a:lnTo>
                  <a:lnTo>
                    <a:pt x="176257" y="54549"/>
                  </a:lnTo>
                  <a:cubicBezTo>
                    <a:pt x="283052" y="54549"/>
                    <a:pt x="301817" y="81498"/>
                    <a:pt x="301817" y="170431"/>
                  </a:cubicBezTo>
                  <a:cubicBezTo>
                    <a:pt x="301827" y="259383"/>
                    <a:pt x="283052" y="286332"/>
                    <a:pt x="176257" y="286332"/>
                  </a:cubicBezTo>
                  <a:close/>
                </a:path>
              </a:pathLst>
            </a:custGeom>
            <a:grpFill/>
            <a:ln w="9796" cap="flat">
              <a:noFill/>
              <a:prstDash val="solid"/>
              <a:miter/>
            </a:ln>
          </p:spPr>
          <p:txBody>
            <a:bodyPr rtlCol="0" anchor="ctr"/>
            <a:lstStyle/>
            <a:p>
              <a:endParaRPr lang="da-DK"/>
            </a:p>
          </p:txBody>
        </p:sp>
        <p:sp>
          <p:nvSpPr>
            <p:cNvPr id="23" name="Kombinationstegning 22">
              <a:extLst>
                <a:ext uri="{FF2B5EF4-FFF2-40B4-BE49-F238E27FC236}">
                  <a16:creationId xmlns:a16="http://schemas.microsoft.com/office/drawing/2014/main" id="{77844F70-5387-F7ED-7BF2-E058D4C02A0B}"/>
                </a:ext>
              </a:extLst>
            </p:cNvPr>
            <p:cNvSpPr/>
            <p:nvPr/>
          </p:nvSpPr>
          <p:spPr>
            <a:xfrm>
              <a:off x="9442480" y="3259676"/>
              <a:ext cx="350102" cy="340900"/>
            </a:xfrm>
            <a:custGeom>
              <a:avLst/>
              <a:gdLst>
                <a:gd name="connsiteX0" fmla="*/ 344573 w 350102"/>
                <a:gd name="connsiteY0" fmla="*/ 10 h 340900"/>
                <a:gd name="connsiteX1" fmla="*/ 291327 w 350102"/>
                <a:gd name="connsiteY1" fmla="*/ 10 h 340900"/>
                <a:gd name="connsiteX2" fmla="*/ 285778 w 350102"/>
                <a:gd name="connsiteY2" fmla="*/ 5248 h 340900"/>
                <a:gd name="connsiteX3" fmla="*/ 285778 w 350102"/>
                <a:gd name="connsiteY3" fmla="*/ 243163 h 340900"/>
                <a:gd name="connsiteX4" fmla="*/ 71040 w 350102"/>
                <a:gd name="connsiteY4" fmla="*/ 1642 h 340900"/>
                <a:gd name="connsiteX5" fmla="*/ 67305 w 350102"/>
                <a:gd name="connsiteY5" fmla="*/ 0 h 340900"/>
                <a:gd name="connsiteX6" fmla="*/ 5599 w 350102"/>
                <a:gd name="connsiteY6" fmla="*/ 0 h 340900"/>
                <a:gd name="connsiteX7" fmla="*/ 0 w 350102"/>
                <a:gd name="connsiteY7" fmla="*/ 5238 h 340900"/>
                <a:gd name="connsiteX8" fmla="*/ 0 w 350102"/>
                <a:gd name="connsiteY8" fmla="*/ 335643 h 340900"/>
                <a:gd name="connsiteX9" fmla="*/ 5599 w 350102"/>
                <a:gd name="connsiteY9" fmla="*/ 340891 h 340900"/>
                <a:gd name="connsiteX10" fmla="*/ 58795 w 350102"/>
                <a:gd name="connsiteY10" fmla="*/ 340891 h 340900"/>
                <a:gd name="connsiteX11" fmla="*/ 64344 w 350102"/>
                <a:gd name="connsiteY11" fmla="*/ 335643 h 340900"/>
                <a:gd name="connsiteX12" fmla="*/ 64344 w 350102"/>
                <a:gd name="connsiteY12" fmla="*/ 97757 h 340900"/>
                <a:gd name="connsiteX13" fmla="*/ 279141 w 350102"/>
                <a:gd name="connsiteY13" fmla="*/ 339258 h 340900"/>
                <a:gd name="connsiteX14" fmla="*/ 282876 w 350102"/>
                <a:gd name="connsiteY14" fmla="*/ 340901 h 340900"/>
                <a:gd name="connsiteX15" fmla="*/ 344563 w 350102"/>
                <a:gd name="connsiteY15" fmla="*/ 340901 h 340900"/>
                <a:gd name="connsiteX16" fmla="*/ 350102 w 350102"/>
                <a:gd name="connsiteY16" fmla="*/ 335653 h 340900"/>
                <a:gd name="connsiteX17" fmla="*/ 350102 w 350102"/>
                <a:gd name="connsiteY17" fmla="*/ 5248 h 340900"/>
                <a:gd name="connsiteX18" fmla="*/ 344573 w 350102"/>
                <a:gd name="connsiteY18" fmla="*/ 10 h 34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102" h="340900">
                  <a:moveTo>
                    <a:pt x="344573" y="10"/>
                  </a:moveTo>
                  <a:lnTo>
                    <a:pt x="291327" y="10"/>
                  </a:lnTo>
                  <a:cubicBezTo>
                    <a:pt x="288317" y="10"/>
                    <a:pt x="285778" y="2362"/>
                    <a:pt x="285778" y="5248"/>
                  </a:cubicBezTo>
                  <a:lnTo>
                    <a:pt x="285778" y="243163"/>
                  </a:lnTo>
                  <a:lnTo>
                    <a:pt x="71040" y="1642"/>
                  </a:lnTo>
                  <a:cubicBezTo>
                    <a:pt x="70079" y="641"/>
                    <a:pt x="68766" y="0"/>
                    <a:pt x="67305" y="0"/>
                  </a:cubicBezTo>
                  <a:lnTo>
                    <a:pt x="5599" y="0"/>
                  </a:lnTo>
                  <a:cubicBezTo>
                    <a:pt x="2540" y="0"/>
                    <a:pt x="0" y="2352"/>
                    <a:pt x="0" y="5238"/>
                  </a:cubicBezTo>
                  <a:lnTo>
                    <a:pt x="0" y="335643"/>
                  </a:lnTo>
                  <a:cubicBezTo>
                    <a:pt x="0" y="338529"/>
                    <a:pt x="2540" y="340891"/>
                    <a:pt x="5599" y="340891"/>
                  </a:cubicBezTo>
                  <a:lnTo>
                    <a:pt x="58795" y="340891"/>
                  </a:lnTo>
                  <a:cubicBezTo>
                    <a:pt x="61834" y="340891"/>
                    <a:pt x="64344" y="338529"/>
                    <a:pt x="64344" y="335643"/>
                  </a:cubicBezTo>
                  <a:lnTo>
                    <a:pt x="64344" y="97757"/>
                  </a:lnTo>
                  <a:lnTo>
                    <a:pt x="279141" y="339258"/>
                  </a:lnTo>
                  <a:cubicBezTo>
                    <a:pt x="280092" y="340259"/>
                    <a:pt x="281416" y="340901"/>
                    <a:pt x="282876" y="340901"/>
                  </a:cubicBezTo>
                  <a:lnTo>
                    <a:pt x="344563" y="340901"/>
                  </a:lnTo>
                  <a:cubicBezTo>
                    <a:pt x="347593" y="340901"/>
                    <a:pt x="350102" y="338539"/>
                    <a:pt x="350102" y="335653"/>
                  </a:cubicBezTo>
                  <a:lnTo>
                    <a:pt x="350102" y="5248"/>
                  </a:lnTo>
                  <a:cubicBezTo>
                    <a:pt x="350122" y="2362"/>
                    <a:pt x="347613" y="10"/>
                    <a:pt x="344573" y="10"/>
                  </a:cubicBezTo>
                  <a:close/>
                </a:path>
              </a:pathLst>
            </a:custGeom>
            <a:grpFill/>
            <a:ln w="9796" cap="flat">
              <a:noFill/>
              <a:prstDash val="solid"/>
              <a:miter/>
            </a:ln>
          </p:spPr>
          <p:txBody>
            <a:bodyPr rtlCol="0" anchor="ctr"/>
            <a:lstStyle/>
            <a:p>
              <a:endParaRPr lang="da-DK"/>
            </a:p>
          </p:txBody>
        </p:sp>
      </p:grpSp>
      <p:sp>
        <p:nvSpPr>
          <p:cNvPr id="24" name="Pladsholder til tekst 25">
            <a:extLst>
              <a:ext uri="{FF2B5EF4-FFF2-40B4-BE49-F238E27FC236}">
                <a16:creationId xmlns:a16="http://schemas.microsoft.com/office/drawing/2014/main" id="{EF4A96AE-DF79-6601-39F8-CE36821E3B9E}"/>
              </a:ext>
            </a:extLst>
          </p:cNvPr>
          <p:cNvSpPr>
            <a:spLocks noGrp="1"/>
          </p:cNvSpPr>
          <p:nvPr>
            <p:ph type="body" sz="quarter" idx="10" hasCustomPrompt="1"/>
          </p:nvPr>
        </p:nvSpPr>
        <p:spPr>
          <a:xfrm>
            <a:off x="633506" y="1261035"/>
            <a:ext cx="10924988" cy="2185893"/>
          </a:xfrm>
          <a:prstGeom prst="rect">
            <a:avLst/>
          </a:prstGeom>
        </p:spPr>
        <p:txBody>
          <a:bodyPr anchor="b"/>
          <a:lstStyle>
            <a:lvl1pPr marL="0" indent="0" algn="ctr">
              <a:lnSpc>
                <a:spcPts val="7500"/>
              </a:lnSpc>
              <a:spcBef>
                <a:spcPts val="0"/>
              </a:spcBef>
              <a:buNone/>
              <a:defRPr sz="8000" b="1" i="0" cap="all" baseline="0">
                <a:solidFill>
                  <a:schemeClr val="bg1"/>
                </a:solidFill>
                <a:latin typeface="Franklin Gothic Heavy" panose="020B0603020102020204" pitchFamily="34" charset="0"/>
              </a:defRPr>
            </a:lvl1pPr>
            <a:lvl2pPr marL="457200" indent="0" algn="ctr">
              <a:lnSpc>
                <a:spcPts val="7500"/>
              </a:lnSpc>
              <a:spcBef>
                <a:spcPts val="0"/>
              </a:spcBef>
              <a:buNone/>
              <a:defRPr sz="8000" b="1" i="0" cap="all" baseline="0">
                <a:solidFill>
                  <a:schemeClr val="bg1"/>
                </a:solidFill>
                <a:latin typeface="Franklin Gothic Heavy" panose="020B0603020102020204" pitchFamily="34" charset="0"/>
              </a:defRPr>
            </a:lvl2pPr>
            <a:lvl3pPr marL="914400" indent="0" algn="ctr">
              <a:lnSpc>
                <a:spcPts val="7500"/>
              </a:lnSpc>
              <a:spcBef>
                <a:spcPts val="0"/>
              </a:spcBef>
              <a:buNone/>
              <a:defRPr sz="8000" b="1" i="0" cap="all" baseline="0">
                <a:solidFill>
                  <a:schemeClr val="bg1"/>
                </a:solidFill>
                <a:latin typeface="Franklin Gothic Heavy" panose="020B0603020102020204" pitchFamily="34" charset="0"/>
              </a:defRPr>
            </a:lvl3pPr>
            <a:lvl4pPr marL="1371600" indent="0" algn="ctr">
              <a:lnSpc>
                <a:spcPts val="7500"/>
              </a:lnSpc>
              <a:spcBef>
                <a:spcPts val="0"/>
              </a:spcBef>
              <a:buNone/>
              <a:defRPr sz="8000" b="1" i="0" cap="all" baseline="0">
                <a:solidFill>
                  <a:schemeClr val="bg1"/>
                </a:solidFill>
                <a:latin typeface="Franklin Gothic Heavy" panose="020B0603020102020204" pitchFamily="34" charset="0"/>
              </a:defRPr>
            </a:lvl4pPr>
            <a:lvl5pPr marL="1828800" indent="0" algn="ctr">
              <a:lnSpc>
                <a:spcPts val="7500"/>
              </a:lnSpc>
              <a:spcBef>
                <a:spcPts val="0"/>
              </a:spcBef>
              <a:buNone/>
              <a:defRPr sz="8000" b="1" i="0" cap="all" baseline="0">
                <a:solidFill>
                  <a:schemeClr val="bg1"/>
                </a:solidFill>
                <a:latin typeface="Franklin Gothic Heavy" panose="020B0603020102020204" pitchFamily="34" charset="0"/>
              </a:defRPr>
            </a:lvl5pPr>
          </a:lstStyle>
          <a:p>
            <a:pPr lvl="0"/>
            <a:r>
              <a:rPr lang="da-DK" dirty="0"/>
              <a:t>Indsæt </a:t>
            </a:r>
            <a:br>
              <a:rPr lang="da-DK" dirty="0"/>
            </a:br>
            <a:r>
              <a:rPr lang="da-DK" dirty="0"/>
              <a:t>rubrik her…</a:t>
            </a:r>
          </a:p>
        </p:txBody>
      </p:sp>
      <p:sp>
        <p:nvSpPr>
          <p:cNvPr id="25" name="Pladsholder til tekst 4">
            <a:extLst>
              <a:ext uri="{FF2B5EF4-FFF2-40B4-BE49-F238E27FC236}">
                <a16:creationId xmlns:a16="http://schemas.microsoft.com/office/drawing/2014/main" id="{17A5A847-AC06-85E5-F94F-AD31792B6F55}"/>
              </a:ext>
            </a:extLst>
          </p:cNvPr>
          <p:cNvSpPr>
            <a:spLocks noGrp="1"/>
          </p:cNvSpPr>
          <p:nvPr>
            <p:ph type="body" sz="quarter" idx="13" hasCustomPrompt="1"/>
          </p:nvPr>
        </p:nvSpPr>
        <p:spPr>
          <a:xfrm>
            <a:off x="633506" y="3596065"/>
            <a:ext cx="10924988" cy="384264"/>
          </a:xfrm>
          <a:prstGeom prst="rect">
            <a:avLst/>
          </a:prstGeom>
        </p:spPr>
        <p:txBody>
          <a:bodyPr/>
          <a:lstStyle>
            <a:lvl1pPr marL="0" indent="0" algn="ctr">
              <a:lnSpc>
                <a:spcPts val="2500"/>
              </a:lnSpc>
              <a:spcBef>
                <a:spcPts val="0"/>
              </a:spcBef>
              <a:buNone/>
              <a:defRPr sz="2500" b="0" i="0">
                <a:solidFill>
                  <a:schemeClr val="bg1"/>
                </a:solidFill>
                <a:latin typeface="Franklin Gothic Medium" panose="020B0603020102020204" pitchFamily="34" charset="0"/>
              </a:defRPr>
            </a:lvl1pPr>
            <a:lvl2pPr marL="457200" indent="0" algn="ctr">
              <a:lnSpc>
                <a:spcPts val="2500"/>
              </a:lnSpc>
              <a:spcBef>
                <a:spcPts val="0"/>
              </a:spcBef>
              <a:buNone/>
              <a:defRPr sz="2500" b="0" i="0">
                <a:solidFill>
                  <a:schemeClr val="bg1"/>
                </a:solidFill>
                <a:latin typeface="Franklin Gothic Medium" panose="020B0603020102020204" pitchFamily="34" charset="0"/>
              </a:defRPr>
            </a:lvl2pPr>
            <a:lvl3pPr marL="914400" indent="0" algn="ctr">
              <a:lnSpc>
                <a:spcPts val="2500"/>
              </a:lnSpc>
              <a:spcBef>
                <a:spcPts val="0"/>
              </a:spcBef>
              <a:buNone/>
              <a:defRPr sz="2500" b="0" i="0">
                <a:solidFill>
                  <a:schemeClr val="bg1"/>
                </a:solidFill>
                <a:latin typeface="Franklin Gothic Medium" panose="020B0603020102020204" pitchFamily="34" charset="0"/>
              </a:defRPr>
            </a:lvl3pPr>
            <a:lvl4pPr marL="1371600" indent="0" algn="ctr">
              <a:lnSpc>
                <a:spcPts val="2500"/>
              </a:lnSpc>
              <a:spcBef>
                <a:spcPts val="0"/>
              </a:spcBef>
              <a:buNone/>
              <a:defRPr sz="2500" b="0" i="0">
                <a:solidFill>
                  <a:schemeClr val="bg1"/>
                </a:solidFill>
                <a:latin typeface="Franklin Gothic Medium" panose="020B0603020102020204" pitchFamily="34" charset="0"/>
              </a:defRPr>
            </a:lvl4pPr>
            <a:lvl5pPr marL="1828800" indent="0" algn="ctr">
              <a:lnSpc>
                <a:spcPts val="2500"/>
              </a:lnSpc>
              <a:spcBef>
                <a:spcPts val="0"/>
              </a:spcBef>
              <a:buNone/>
              <a:defRPr sz="2500" b="0" i="0">
                <a:solidFill>
                  <a:schemeClr val="bg1"/>
                </a:solidFill>
                <a:latin typeface="Franklin Gothic Medium" panose="020B0603020102020204" pitchFamily="34" charset="0"/>
              </a:defRPr>
            </a:lvl5pPr>
          </a:lstStyle>
          <a:p>
            <a:pPr lvl="0"/>
            <a:r>
              <a:rPr lang="da-DK" dirty="0"/>
              <a:t>Indsæt evt. underrubrik her…</a:t>
            </a:r>
          </a:p>
        </p:txBody>
      </p:sp>
    </p:spTree>
    <p:extLst>
      <p:ext uri="{BB962C8B-B14F-4D97-AF65-F5344CB8AC3E}">
        <p14:creationId xmlns:p14="http://schemas.microsoft.com/office/powerpoint/2010/main" val="369569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6.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7.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8.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830558"/>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61" r:id="rId3"/>
    <p:sldLayoutId id="214748366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232266"/>
      </p:ext>
    </p:extLst>
  </p:cSld>
  <p:clrMap bg1="lt1" tx1="dk1" bg2="lt2" tx2="dk2" accent1="accent1" accent2="accent2" accent3="accent3" accent4="accent4" accent5="accent5" accent6="accent6" hlink="hlink" folHlink="folHlink"/>
  <p:sldLayoutIdLst>
    <p:sldLayoutId id="2147483657" r:id="rId1"/>
    <p:sldLayoutId id="2147483682" r:id="rId2"/>
    <p:sldLayoutId id="2147483665" r:id="rId3"/>
    <p:sldLayoutId id="2147483683" r:id="rId4"/>
    <p:sldLayoutId id="2147483676" r:id="rId5"/>
    <p:sldLayoutId id="214748368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7177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46" r:id="rId3"/>
    <p:sldLayoutId id="214748374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589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5" r:id="rId3"/>
    <p:sldLayoutId id="2147483696" r:id="rId4"/>
    <p:sldLayoutId id="2147483699" r:id="rId5"/>
    <p:sldLayoutId id="2147483700" r:id="rId6"/>
    <p:sldLayoutId id="2147483744" r:id="rId7"/>
    <p:sldLayoutId id="214748374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0008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3" r:id="rId3"/>
    <p:sldLayoutId id="214748371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48263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20" r:id="rId3"/>
    <p:sldLayoutId id="214748372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344883"/>
      </p:ext>
    </p:extLst>
  </p:cSld>
  <p:clrMap bg1="lt1" tx1="dk1" bg2="lt2" tx2="dk2" accent1="accent1" accent2="accent2" accent3="accent3" accent4="accent4" accent5="accent5" accent6="accent6" hlink="hlink" folHlink="folHlink"/>
  <p:sldLayoutIdLst>
    <p:sldLayoutId id="2147483724" r:id="rId1"/>
    <p:sldLayoutId id="2147483733" r:id="rId2"/>
    <p:sldLayoutId id="2147483740" r:id="rId3"/>
    <p:sldLayoutId id="214748373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51798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31" r:id="rId3"/>
    <p:sldLayoutId id="214748373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pxhere.com/no/photo/104295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pxhere.com/sv/photo/53755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hyperlink" Target="https://nfa.dk/da/Forskning/Udgivelse?journalId=f4591130-934b-48ee-81e0-affad5ea95c5"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sl.dk/om-os/udgivelser/arbejdsplads-og-arbejdsmiljoe/arbejdsmiljoeundersoegelse-2023"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s://www.flickr.com/photos/laurencehorton/696943596" TargetMode="External"/><Relationship Id="rId2" Type="http://schemas.openxmlformats.org/officeDocument/2006/relationships/image" Target="../media/image33.jp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de/illustrations/post-it-zettel-notiz-pin-papier-2631962/" TargetMode="External"/><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pxhere.com/da/photo/729435"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da/venner-tillid-venskab-sammen-1015296/" TargetMode="External"/><Relationship Id="rId2" Type="http://schemas.openxmlformats.org/officeDocument/2006/relationships/image" Target="../media/image36.jpg"/><Relationship Id="rId1" Type="http://schemas.openxmlformats.org/officeDocument/2006/relationships/slideLayout" Target="../slideLayouts/slideLayout20.xml"/><Relationship Id="rId5" Type="http://schemas.openxmlformats.org/officeDocument/2006/relationships/hyperlink" Target="https://pxhere.com/da/photo/1324243" TargetMode="External"/><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2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8FCEAF2-1675-34B3-2E97-84C6AA84D2AD}"/>
              </a:ext>
            </a:extLst>
          </p:cNvPr>
          <p:cNvSpPr>
            <a:spLocks noGrp="1"/>
          </p:cNvSpPr>
          <p:nvPr>
            <p:ph type="body" sz="quarter" idx="13"/>
          </p:nvPr>
        </p:nvSpPr>
        <p:spPr/>
        <p:txBody>
          <a:bodyPr/>
          <a:lstStyle/>
          <a:p>
            <a:endParaRPr lang="da-DK" dirty="0"/>
          </a:p>
          <a:p>
            <a:endParaRPr lang="da-DK" dirty="0"/>
          </a:p>
          <a:p>
            <a:r>
              <a:rPr lang="da-DK" sz="2400" dirty="0"/>
              <a:t>HVORDAN STÅR DET OVERORDNET TIL MED ARBEJDSMILJØET PÅ JERES EGEN ARBEJDSPLADS? </a:t>
            </a:r>
          </a:p>
          <a:p>
            <a:r>
              <a:rPr lang="da-DK" sz="2400" dirty="0"/>
              <a:t>ER RESULTATERNE GENKENDELIGE? </a:t>
            </a:r>
          </a:p>
          <a:p>
            <a:endParaRPr lang="da-DK" dirty="0"/>
          </a:p>
        </p:txBody>
      </p:sp>
      <p:sp>
        <p:nvSpPr>
          <p:cNvPr id="3" name="Pladsholder til tekst 2">
            <a:extLst>
              <a:ext uri="{FF2B5EF4-FFF2-40B4-BE49-F238E27FC236}">
                <a16:creationId xmlns:a16="http://schemas.microsoft.com/office/drawing/2014/main" id="{1C0FEE83-C208-4719-E81F-A764A2297A70}"/>
              </a:ext>
            </a:extLst>
          </p:cNvPr>
          <p:cNvSpPr>
            <a:spLocks noGrp="1"/>
          </p:cNvSpPr>
          <p:nvPr>
            <p:ph type="body" sz="quarter" idx="10"/>
          </p:nvPr>
        </p:nvSpPr>
        <p:spPr/>
        <p:txBody>
          <a:bodyPr/>
          <a:lstStyle/>
          <a:p>
            <a:pPr algn="ctr"/>
            <a:r>
              <a:rPr lang="da-DK" dirty="0"/>
              <a:t>6 MIN. SUMMEØVELSE MED MAKKER</a:t>
            </a:r>
          </a:p>
        </p:txBody>
      </p:sp>
    </p:spTree>
    <p:extLst>
      <p:ext uri="{BB962C8B-B14F-4D97-AF65-F5344CB8AC3E}">
        <p14:creationId xmlns:p14="http://schemas.microsoft.com/office/powerpoint/2010/main" val="324078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C9A11CB-C853-6663-36EA-AD21A03D7411}"/>
              </a:ext>
            </a:extLst>
          </p:cNvPr>
          <p:cNvSpPr>
            <a:spLocks noGrp="1"/>
          </p:cNvSpPr>
          <p:nvPr>
            <p:ph type="body" sz="quarter" idx="10"/>
          </p:nvPr>
        </p:nvSpPr>
        <p:spPr/>
        <p:txBody>
          <a:bodyPr/>
          <a:lstStyle/>
          <a:p>
            <a:r>
              <a:rPr lang="da-DK" dirty="0"/>
              <a:t>Arbejdsmængde, KRAV OG SAMARBEJDE</a:t>
            </a:r>
          </a:p>
        </p:txBody>
      </p:sp>
    </p:spTree>
    <p:extLst>
      <p:ext uri="{BB962C8B-B14F-4D97-AF65-F5344CB8AC3E}">
        <p14:creationId xmlns:p14="http://schemas.microsoft.com/office/powerpoint/2010/main" val="89700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77EC1CA-4693-3239-53B1-B2B37621AD91}"/>
              </a:ext>
            </a:extLst>
          </p:cNvPr>
          <p:cNvSpPr>
            <a:spLocks noGrp="1"/>
          </p:cNvSpPr>
          <p:nvPr>
            <p:ph type="body" sz="quarter" idx="13"/>
          </p:nvPr>
        </p:nvSpPr>
        <p:spPr/>
        <p:txBody>
          <a:bodyPr/>
          <a:lstStyle/>
          <a:p>
            <a:r>
              <a:rPr lang="da-DK" dirty="0"/>
              <a:t>Andelen som oplever en høj eller meget høj grad af balance mellem krav og ressourcer er faldende. </a:t>
            </a:r>
          </a:p>
          <a:p>
            <a:r>
              <a:rPr lang="da-DK" dirty="0"/>
              <a:t>Andelen som i høj eller meget høj grad oplever ubehagelig stress er steget. </a:t>
            </a:r>
          </a:p>
        </p:txBody>
      </p:sp>
      <p:sp>
        <p:nvSpPr>
          <p:cNvPr id="3" name="Pladsholder til tekst 2">
            <a:extLst>
              <a:ext uri="{FF2B5EF4-FFF2-40B4-BE49-F238E27FC236}">
                <a16:creationId xmlns:a16="http://schemas.microsoft.com/office/drawing/2014/main" id="{B042ECDC-5B10-A51E-20DC-01F56D8FF38F}"/>
              </a:ext>
            </a:extLst>
          </p:cNvPr>
          <p:cNvSpPr>
            <a:spLocks noGrp="1"/>
          </p:cNvSpPr>
          <p:nvPr>
            <p:ph type="body" sz="quarter" idx="10"/>
          </p:nvPr>
        </p:nvSpPr>
        <p:spPr/>
        <p:txBody>
          <a:bodyPr/>
          <a:lstStyle/>
          <a:p>
            <a:r>
              <a:rPr lang="da-DK" dirty="0"/>
              <a:t>Stress og arbejdspres</a:t>
            </a:r>
          </a:p>
        </p:txBody>
      </p:sp>
      <p:pic>
        <p:nvPicPr>
          <p:cNvPr id="4" name="Billede 3">
            <a:extLst>
              <a:ext uri="{FF2B5EF4-FFF2-40B4-BE49-F238E27FC236}">
                <a16:creationId xmlns:a16="http://schemas.microsoft.com/office/drawing/2014/main" id="{798F24E8-C5B2-1D24-36DC-F1FE821E398A}"/>
              </a:ext>
            </a:extLst>
          </p:cNvPr>
          <p:cNvPicPr>
            <a:picLocks noChangeAspect="1"/>
          </p:cNvPicPr>
          <p:nvPr/>
        </p:nvPicPr>
        <p:blipFill>
          <a:blip r:embed="rId2"/>
          <a:stretch>
            <a:fillRect/>
          </a:stretch>
        </p:blipFill>
        <p:spPr>
          <a:xfrm>
            <a:off x="765986" y="2508037"/>
            <a:ext cx="10652879" cy="3295495"/>
          </a:xfrm>
          <a:prstGeom prst="rect">
            <a:avLst/>
          </a:prstGeom>
        </p:spPr>
      </p:pic>
    </p:spTree>
    <p:extLst>
      <p:ext uri="{BB962C8B-B14F-4D97-AF65-F5344CB8AC3E}">
        <p14:creationId xmlns:p14="http://schemas.microsoft.com/office/powerpoint/2010/main" val="73947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D27133D-536A-5160-F115-AB4CA983F149}"/>
              </a:ext>
            </a:extLst>
          </p:cNvPr>
          <p:cNvSpPr>
            <a:spLocks noGrp="1"/>
          </p:cNvSpPr>
          <p:nvPr>
            <p:ph type="body" sz="quarter" idx="13"/>
          </p:nvPr>
        </p:nvSpPr>
        <p:spPr/>
        <p:txBody>
          <a:bodyPr/>
          <a:lstStyle/>
          <a:p>
            <a:r>
              <a:rPr lang="da-DK" dirty="0"/>
              <a:t>70 pct. bliver følelsesmæssigt berørt i arbejdet mindst en gang om ugen. </a:t>
            </a:r>
          </a:p>
        </p:txBody>
      </p:sp>
      <p:sp>
        <p:nvSpPr>
          <p:cNvPr id="3" name="Pladsholder til tekst 2">
            <a:extLst>
              <a:ext uri="{FF2B5EF4-FFF2-40B4-BE49-F238E27FC236}">
                <a16:creationId xmlns:a16="http://schemas.microsoft.com/office/drawing/2014/main" id="{01FEA747-F057-AE09-CFA8-2186969EC75D}"/>
              </a:ext>
            </a:extLst>
          </p:cNvPr>
          <p:cNvSpPr>
            <a:spLocks noGrp="1"/>
          </p:cNvSpPr>
          <p:nvPr>
            <p:ph type="body" sz="quarter" idx="10"/>
          </p:nvPr>
        </p:nvSpPr>
        <p:spPr/>
        <p:txBody>
          <a:bodyPr/>
          <a:lstStyle/>
          <a:p>
            <a:r>
              <a:rPr lang="da-DK" dirty="0"/>
              <a:t>Følelsesmæssige krav i arbejdet</a:t>
            </a:r>
          </a:p>
        </p:txBody>
      </p:sp>
      <p:pic>
        <p:nvPicPr>
          <p:cNvPr id="5" name="Billede 4">
            <a:extLst>
              <a:ext uri="{FF2B5EF4-FFF2-40B4-BE49-F238E27FC236}">
                <a16:creationId xmlns:a16="http://schemas.microsoft.com/office/drawing/2014/main" id="{5EEFF93E-ED4F-0B11-101C-24C626D25CAA}"/>
              </a:ext>
            </a:extLst>
          </p:cNvPr>
          <p:cNvPicPr>
            <a:picLocks noChangeAspect="1"/>
          </p:cNvPicPr>
          <p:nvPr/>
        </p:nvPicPr>
        <p:blipFill>
          <a:blip r:embed="rId3"/>
          <a:stretch>
            <a:fillRect/>
          </a:stretch>
        </p:blipFill>
        <p:spPr>
          <a:xfrm>
            <a:off x="668192" y="2540608"/>
            <a:ext cx="10842661" cy="1776784"/>
          </a:xfrm>
          <a:prstGeom prst="rect">
            <a:avLst/>
          </a:prstGeom>
        </p:spPr>
      </p:pic>
    </p:spTree>
    <p:extLst>
      <p:ext uri="{BB962C8B-B14F-4D97-AF65-F5344CB8AC3E}">
        <p14:creationId xmlns:p14="http://schemas.microsoft.com/office/powerpoint/2010/main" val="26522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D27133D-536A-5160-F115-AB4CA983F149}"/>
              </a:ext>
            </a:extLst>
          </p:cNvPr>
          <p:cNvSpPr>
            <a:spLocks noGrp="1"/>
          </p:cNvSpPr>
          <p:nvPr>
            <p:ph type="body" sz="quarter" idx="13"/>
          </p:nvPr>
        </p:nvSpPr>
        <p:spPr/>
        <p:txBody>
          <a:bodyPr/>
          <a:lstStyle/>
          <a:p>
            <a:r>
              <a:rPr lang="da-DK" dirty="0"/>
              <a:t>23 pct. oplever slet ikke eller i ringe grad, at deres arbejde er tilrettelagt, så de hensigtsmæssigt kan håndtere den følelsesmæssige påvirkning. 31 pct. oplever det i høj grad eller meget høj grad. </a:t>
            </a:r>
          </a:p>
        </p:txBody>
      </p:sp>
      <p:sp>
        <p:nvSpPr>
          <p:cNvPr id="3" name="Pladsholder til tekst 2">
            <a:extLst>
              <a:ext uri="{FF2B5EF4-FFF2-40B4-BE49-F238E27FC236}">
                <a16:creationId xmlns:a16="http://schemas.microsoft.com/office/drawing/2014/main" id="{01FEA747-F057-AE09-CFA8-2186969EC75D}"/>
              </a:ext>
            </a:extLst>
          </p:cNvPr>
          <p:cNvSpPr>
            <a:spLocks noGrp="1"/>
          </p:cNvSpPr>
          <p:nvPr>
            <p:ph type="body" sz="quarter" idx="10"/>
          </p:nvPr>
        </p:nvSpPr>
        <p:spPr/>
        <p:txBody>
          <a:bodyPr/>
          <a:lstStyle/>
          <a:p>
            <a:r>
              <a:rPr lang="da-DK" dirty="0"/>
              <a:t>Følelsesmæssige KRAV i arbejdet</a:t>
            </a:r>
          </a:p>
        </p:txBody>
      </p:sp>
      <p:pic>
        <p:nvPicPr>
          <p:cNvPr id="6" name="Billede 5">
            <a:extLst>
              <a:ext uri="{FF2B5EF4-FFF2-40B4-BE49-F238E27FC236}">
                <a16:creationId xmlns:a16="http://schemas.microsoft.com/office/drawing/2014/main" id="{ED10749D-7326-0FF2-46B9-F97AD270EFAC}"/>
              </a:ext>
            </a:extLst>
          </p:cNvPr>
          <p:cNvPicPr>
            <a:picLocks noChangeAspect="1"/>
          </p:cNvPicPr>
          <p:nvPr/>
        </p:nvPicPr>
        <p:blipFill>
          <a:blip r:embed="rId3"/>
          <a:stretch>
            <a:fillRect/>
          </a:stretch>
        </p:blipFill>
        <p:spPr>
          <a:xfrm>
            <a:off x="1013161" y="2754855"/>
            <a:ext cx="10165677" cy="1896657"/>
          </a:xfrm>
          <a:prstGeom prst="rect">
            <a:avLst/>
          </a:prstGeom>
        </p:spPr>
      </p:pic>
    </p:spTree>
    <p:extLst>
      <p:ext uri="{BB962C8B-B14F-4D97-AF65-F5344CB8AC3E}">
        <p14:creationId xmlns:p14="http://schemas.microsoft.com/office/powerpoint/2010/main" val="153066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44B142C-7D98-777B-4331-1700720D39CA}"/>
              </a:ext>
            </a:extLst>
          </p:cNvPr>
          <p:cNvSpPr>
            <a:spLocks noGrp="1"/>
          </p:cNvSpPr>
          <p:nvPr>
            <p:ph type="body" sz="quarter" idx="12"/>
          </p:nvPr>
        </p:nvSpPr>
        <p:spPr>
          <a:xfrm>
            <a:off x="676220" y="447675"/>
            <a:ext cx="10841586" cy="799783"/>
          </a:xfrm>
        </p:spPr>
        <p:txBody>
          <a:bodyPr/>
          <a:lstStyle/>
          <a:p>
            <a:r>
              <a:rPr lang="da-DK" sz="2800" dirty="0"/>
              <a:t>Kombinationseffekt høje følelsesmæssige krav og tidspres </a:t>
            </a:r>
          </a:p>
        </p:txBody>
      </p:sp>
      <p:sp>
        <p:nvSpPr>
          <p:cNvPr id="3" name="Pladsholder til tekst 2">
            <a:extLst>
              <a:ext uri="{FF2B5EF4-FFF2-40B4-BE49-F238E27FC236}">
                <a16:creationId xmlns:a16="http://schemas.microsoft.com/office/drawing/2014/main" id="{14E47264-41EC-18D7-91E0-A437F82FD1EF}"/>
              </a:ext>
            </a:extLst>
          </p:cNvPr>
          <p:cNvSpPr>
            <a:spLocks noGrp="1"/>
          </p:cNvSpPr>
          <p:nvPr>
            <p:ph type="body" sz="quarter" idx="14"/>
          </p:nvPr>
        </p:nvSpPr>
        <p:spPr/>
        <p:txBody>
          <a:bodyPr/>
          <a:lstStyle/>
          <a:p>
            <a:endParaRPr lang="da-DK" dirty="0"/>
          </a:p>
        </p:txBody>
      </p:sp>
      <p:pic>
        <p:nvPicPr>
          <p:cNvPr id="5" name="Billede 4">
            <a:extLst>
              <a:ext uri="{FF2B5EF4-FFF2-40B4-BE49-F238E27FC236}">
                <a16:creationId xmlns:a16="http://schemas.microsoft.com/office/drawing/2014/main" id="{72B8C1B8-5449-C611-C516-EA4053108C42}"/>
              </a:ext>
            </a:extLst>
          </p:cNvPr>
          <p:cNvPicPr>
            <a:picLocks noChangeAspect="1"/>
          </p:cNvPicPr>
          <p:nvPr/>
        </p:nvPicPr>
        <p:blipFill>
          <a:blip r:embed="rId3"/>
          <a:stretch>
            <a:fillRect/>
          </a:stretch>
        </p:blipFill>
        <p:spPr>
          <a:xfrm>
            <a:off x="809626" y="1460302"/>
            <a:ext cx="11068050" cy="3359348"/>
          </a:xfrm>
          <a:prstGeom prst="rect">
            <a:avLst/>
          </a:prstGeom>
        </p:spPr>
      </p:pic>
    </p:spTree>
    <p:extLst>
      <p:ext uri="{BB962C8B-B14F-4D97-AF65-F5344CB8AC3E}">
        <p14:creationId xmlns:p14="http://schemas.microsoft.com/office/powerpoint/2010/main" val="3046614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F837E3B-956F-A801-AA67-A4583F49FBAC}"/>
              </a:ext>
            </a:extLst>
          </p:cNvPr>
          <p:cNvSpPr>
            <a:spLocks noGrp="1"/>
          </p:cNvSpPr>
          <p:nvPr>
            <p:ph type="body" sz="quarter" idx="12"/>
          </p:nvPr>
        </p:nvSpPr>
        <p:spPr/>
        <p:txBody>
          <a:bodyPr/>
          <a:lstStyle/>
          <a:p>
            <a:r>
              <a:rPr lang="da-DK" sz="2800" dirty="0"/>
              <a:t>Kombinationseffekt – høje følelsesmæssige krav og vold</a:t>
            </a:r>
          </a:p>
        </p:txBody>
      </p:sp>
      <p:sp>
        <p:nvSpPr>
          <p:cNvPr id="3" name="Pladsholder til tekst 2">
            <a:extLst>
              <a:ext uri="{FF2B5EF4-FFF2-40B4-BE49-F238E27FC236}">
                <a16:creationId xmlns:a16="http://schemas.microsoft.com/office/drawing/2014/main" id="{BBFB7BBF-D655-8C30-E398-A5EC5F70B56F}"/>
              </a:ext>
            </a:extLst>
          </p:cNvPr>
          <p:cNvSpPr>
            <a:spLocks noGrp="1"/>
          </p:cNvSpPr>
          <p:nvPr>
            <p:ph type="body" sz="quarter" idx="14"/>
          </p:nvPr>
        </p:nvSpPr>
        <p:spPr/>
        <p:txBody>
          <a:bodyPr/>
          <a:lstStyle/>
          <a:p>
            <a:endParaRPr lang="da-DK" dirty="0"/>
          </a:p>
        </p:txBody>
      </p:sp>
      <p:pic>
        <p:nvPicPr>
          <p:cNvPr id="5" name="Billede 4">
            <a:extLst>
              <a:ext uri="{FF2B5EF4-FFF2-40B4-BE49-F238E27FC236}">
                <a16:creationId xmlns:a16="http://schemas.microsoft.com/office/drawing/2014/main" id="{E0D29DD9-2110-9201-A955-5054FE8B9E1C}"/>
              </a:ext>
            </a:extLst>
          </p:cNvPr>
          <p:cNvPicPr>
            <a:picLocks noChangeAspect="1"/>
          </p:cNvPicPr>
          <p:nvPr/>
        </p:nvPicPr>
        <p:blipFill>
          <a:blip r:embed="rId3"/>
          <a:stretch>
            <a:fillRect/>
          </a:stretch>
        </p:blipFill>
        <p:spPr>
          <a:xfrm>
            <a:off x="697601" y="1409629"/>
            <a:ext cx="10642880" cy="3571946"/>
          </a:xfrm>
          <a:prstGeom prst="rect">
            <a:avLst/>
          </a:prstGeom>
        </p:spPr>
      </p:pic>
    </p:spTree>
    <p:extLst>
      <p:ext uri="{BB962C8B-B14F-4D97-AF65-F5344CB8AC3E}">
        <p14:creationId xmlns:p14="http://schemas.microsoft.com/office/powerpoint/2010/main" val="281901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81F3961-1DDF-23A6-E47B-D79C9F203ED9}"/>
              </a:ext>
            </a:extLst>
          </p:cNvPr>
          <p:cNvSpPr>
            <a:spLocks noGrp="1"/>
          </p:cNvSpPr>
          <p:nvPr>
            <p:ph type="body" sz="quarter" idx="13"/>
          </p:nvPr>
        </p:nvSpPr>
        <p:spPr/>
        <p:txBody>
          <a:bodyPr/>
          <a:lstStyle/>
          <a:p>
            <a:r>
              <a:rPr lang="da-DK" dirty="0"/>
              <a:t>47 pct. har i høj grad eller meget høj grad tillid til deres nærmeste leder.</a:t>
            </a:r>
          </a:p>
          <a:p>
            <a:r>
              <a:rPr lang="da-DK" dirty="0"/>
              <a:t>64 pct. har i høj grad eller meget høj grad tillid til deres kolleger. </a:t>
            </a:r>
          </a:p>
          <a:p>
            <a:endParaRPr lang="da-DK" dirty="0"/>
          </a:p>
        </p:txBody>
      </p:sp>
      <p:sp>
        <p:nvSpPr>
          <p:cNvPr id="3" name="Pladsholder til tekst 2">
            <a:extLst>
              <a:ext uri="{FF2B5EF4-FFF2-40B4-BE49-F238E27FC236}">
                <a16:creationId xmlns:a16="http://schemas.microsoft.com/office/drawing/2014/main" id="{9DF72588-9837-0586-190A-C1831F575BB2}"/>
              </a:ext>
            </a:extLst>
          </p:cNvPr>
          <p:cNvSpPr>
            <a:spLocks noGrp="1"/>
          </p:cNvSpPr>
          <p:nvPr>
            <p:ph type="body" sz="quarter" idx="10"/>
          </p:nvPr>
        </p:nvSpPr>
        <p:spPr/>
        <p:txBody>
          <a:bodyPr/>
          <a:lstStyle/>
          <a:p>
            <a:r>
              <a:rPr lang="da-DK" dirty="0"/>
              <a:t>Tillid og samarbejde på arbejdspladsen</a:t>
            </a:r>
          </a:p>
        </p:txBody>
      </p:sp>
      <p:pic>
        <p:nvPicPr>
          <p:cNvPr id="4" name="Billede 3">
            <a:extLst>
              <a:ext uri="{FF2B5EF4-FFF2-40B4-BE49-F238E27FC236}">
                <a16:creationId xmlns:a16="http://schemas.microsoft.com/office/drawing/2014/main" id="{B26AE726-E027-F1EB-4936-79A92BC43D27}"/>
              </a:ext>
            </a:extLst>
          </p:cNvPr>
          <p:cNvPicPr>
            <a:picLocks noChangeAspect="1"/>
          </p:cNvPicPr>
          <p:nvPr/>
        </p:nvPicPr>
        <p:blipFill>
          <a:blip r:embed="rId2"/>
          <a:stretch>
            <a:fillRect/>
          </a:stretch>
        </p:blipFill>
        <p:spPr>
          <a:xfrm>
            <a:off x="668192" y="3079976"/>
            <a:ext cx="10642297" cy="2048616"/>
          </a:xfrm>
          <a:prstGeom prst="rect">
            <a:avLst/>
          </a:prstGeom>
        </p:spPr>
      </p:pic>
    </p:spTree>
    <p:extLst>
      <p:ext uri="{BB962C8B-B14F-4D97-AF65-F5344CB8AC3E}">
        <p14:creationId xmlns:p14="http://schemas.microsoft.com/office/powerpoint/2010/main" val="377754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545ED36-26FD-1659-8A16-4793374529B6}"/>
              </a:ext>
            </a:extLst>
          </p:cNvPr>
          <p:cNvSpPr>
            <a:spLocks noGrp="1"/>
          </p:cNvSpPr>
          <p:nvPr>
            <p:ph type="body" sz="quarter" idx="13"/>
          </p:nvPr>
        </p:nvSpPr>
        <p:spPr/>
        <p:txBody>
          <a:bodyPr/>
          <a:lstStyle/>
          <a:p>
            <a:r>
              <a:rPr lang="da-DK" dirty="0"/>
              <a:t>Andelen, der oplever et positivt samarbejde mellem kolleger, har været stabil siden 2017.</a:t>
            </a:r>
          </a:p>
        </p:txBody>
      </p:sp>
      <p:sp>
        <p:nvSpPr>
          <p:cNvPr id="3" name="Pladsholder til tekst 2">
            <a:extLst>
              <a:ext uri="{FF2B5EF4-FFF2-40B4-BE49-F238E27FC236}">
                <a16:creationId xmlns:a16="http://schemas.microsoft.com/office/drawing/2014/main" id="{85F922C6-858D-797C-B114-779125A2054C}"/>
              </a:ext>
            </a:extLst>
          </p:cNvPr>
          <p:cNvSpPr>
            <a:spLocks noGrp="1"/>
          </p:cNvSpPr>
          <p:nvPr>
            <p:ph type="body" sz="quarter" idx="10"/>
          </p:nvPr>
        </p:nvSpPr>
        <p:spPr/>
        <p:txBody>
          <a:bodyPr/>
          <a:lstStyle/>
          <a:p>
            <a:r>
              <a:rPr lang="da-DK" dirty="0"/>
              <a:t>Tillid og samarbejde på arbejdspladsen</a:t>
            </a:r>
          </a:p>
        </p:txBody>
      </p:sp>
      <p:pic>
        <p:nvPicPr>
          <p:cNvPr id="4" name="Billede 3">
            <a:extLst>
              <a:ext uri="{FF2B5EF4-FFF2-40B4-BE49-F238E27FC236}">
                <a16:creationId xmlns:a16="http://schemas.microsoft.com/office/drawing/2014/main" id="{0D5A2259-4358-C6E9-E07D-FFBB516CB05F}"/>
              </a:ext>
            </a:extLst>
          </p:cNvPr>
          <p:cNvPicPr>
            <a:picLocks noChangeAspect="1"/>
          </p:cNvPicPr>
          <p:nvPr/>
        </p:nvPicPr>
        <p:blipFill>
          <a:blip r:embed="rId2"/>
          <a:stretch>
            <a:fillRect/>
          </a:stretch>
        </p:blipFill>
        <p:spPr>
          <a:xfrm>
            <a:off x="764066" y="1993266"/>
            <a:ext cx="10615713" cy="3720239"/>
          </a:xfrm>
          <a:prstGeom prst="rect">
            <a:avLst/>
          </a:prstGeom>
        </p:spPr>
      </p:pic>
    </p:spTree>
    <p:extLst>
      <p:ext uri="{BB962C8B-B14F-4D97-AF65-F5344CB8AC3E}">
        <p14:creationId xmlns:p14="http://schemas.microsoft.com/office/powerpoint/2010/main" val="36002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5ECF994-E3F9-E233-E6BE-81A559562E17}"/>
              </a:ext>
            </a:extLst>
          </p:cNvPr>
          <p:cNvSpPr>
            <a:spLocks noGrp="1"/>
          </p:cNvSpPr>
          <p:nvPr>
            <p:ph type="body" sz="quarter" idx="13"/>
          </p:nvPr>
        </p:nvSpPr>
        <p:spPr/>
        <p:txBody>
          <a:bodyPr/>
          <a:lstStyle/>
          <a:p>
            <a:endParaRPr lang="da-DK" dirty="0"/>
          </a:p>
        </p:txBody>
      </p:sp>
      <p:sp>
        <p:nvSpPr>
          <p:cNvPr id="3" name="Pladsholder til tekst 2">
            <a:extLst>
              <a:ext uri="{FF2B5EF4-FFF2-40B4-BE49-F238E27FC236}">
                <a16:creationId xmlns:a16="http://schemas.microsoft.com/office/drawing/2014/main" id="{97E06DEA-9551-E517-DDF8-6DFC8004C2DD}"/>
              </a:ext>
            </a:extLst>
          </p:cNvPr>
          <p:cNvSpPr>
            <a:spLocks noGrp="1"/>
          </p:cNvSpPr>
          <p:nvPr>
            <p:ph type="body" sz="quarter" idx="10"/>
          </p:nvPr>
        </p:nvSpPr>
        <p:spPr>
          <a:xfrm>
            <a:off x="668192" y="333375"/>
            <a:ext cx="10848468" cy="903754"/>
          </a:xfrm>
        </p:spPr>
        <p:txBody>
          <a:bodyPr/>
          <a:lstStyle/>
          <a:p>
            <a:r>
              <a:rPr lang="da-DK" sz="1800" dirty="0"/>
              <a:t>Sammenhængen mellem tillid til sine kolleger og oplevelsen af balance mellem krav og ressourcer</a:t>
            </a:r>
          </a:p>
          <a:p>
            <a:endParaRPr lang="da-DK" dirty="0"/>
          </a:p>
        </p:txBody>
      </p:sp>
      <p:pic>
        <p:nvPicPr>
          <p:cNvPr id="5" name="Billede 4">
            <a:extLst>
              <a:ext uri="{FF2B5EF4-FFF2-40B4-BE49-F238E27FC236}">
                <a16:creationId xmlns:a16="http://schemas.microsoft.com/office/drawing/2014/main" id="{3071CB5B-D5EF-2F4B-86CB-E3F78A95D1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4477" y="1504951"/>
            <a:ext cx="7710334" cy="3956320"/>
          </a:xfrm>
          <a:prstGeom prst="rect">
            <a:avLst/>
          </a:prstGeom>
          <a:noFill/>
          <a:ln>
            <a:noFill/>
          </a:ln>
        </p:spPr>
      </p:pic>
    </p:spTree>
    <p:extLst>
      <p:ext uri="{BB962C8B-B14F-4D97-AF65-F5344CB8AC3E}">
        <p14:creationId xmlns:p14="http://schemas.microsoft.com/office/powerpoint/2010/main" val="364375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EBB7A1F-0825-CC7E-1601-B1EC9C98FA34}"/>
              </a:ext>
            </a:extLst>
          </p:cNvPr>
          <p:cNvSpPr>
            <a:spLocks noGrp="1"/>
          </p:cNvSpPr>
          <p:nvPr>
            <p:ph type="body" sz="quarter" idx="10"/>
          </p:nvPr>
        </p:nvSpPr>
        <p:spPr/>
        <p:txBody>
          <a:bodyPr/>
          <a:lstStyle/>
          <a:p>
            <a:r>
              <a:rPr lang="da-DK" dirty="0"/>
              <a:t>Arbejdsmiljø-undersøgelse 2023</a:t>
            </a:r>
          </a:p>
        </p:txBody>
      </p:sp>
      <p:sp>
        <p:nvSpPr>
          <p:cNvPr id="3" name="Pladsholder til tekst 2">
            <a:extLst>
              <a:ext uri="{FF2B5EF4-FFF2-40B4-BE49-F238E27FC236}">
                <a16:creationId xmlns:a16="http://schemas.microsoft.com/office/drawing/2014/main" id="{3B0FB173-268C-E285-8C18-3926103BB219}"/>
              </a:ext>
            </a:extLst>
          </p:cNvPr>
          <p:cNvSpPr>
            <a:spLocks noGrp="1"/>
          </p:cNvSpPr>
          <p:nvPr>
            <p:ph type="body" sz="quarter" idx="13"/>
          </p:nvPr>
        </p:nvSpPr>
        <p:spPr/>
        <p:txBody>
          <a:bodyPr/>
          <a:lstStyle/>
          <a:p>
            <a:r>
              <a:rPr lang="da-DK" dirty="0"/>
              <a:t>Resultater og perspektiver for hvad der virker</a:t>
            </a:r>
          </a:p>
        </p:txBody>
      </p:sp>
    </p:spTree>
    <p:extLst>
      <p:ext uri="{BB962C8B-B14F-4D97-AF65-F5344CB8AC3E}">
        <p14:creationId xmlns:p14="http://schemas.microsoft.com/office/powerpoint/2010/main" val="381970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5ECF994-E3F9-E233-E6BE-81A559562E17}"/>
              </a:ext>
            </a:extLst>
          </p:cNvPr>
          <p:cNvSpPr>
            <a:spLocks noGrp="1"/>
          </p:cNvSpPr>
          <p:nvPr>
            <p:ph type="body" sz="quarter" idx="13"/>
          </p:nvPr>
        </p:nvSpPr>
        <p:spPr/>
        <p:txBody>
          <a:bodyPr/>
          <a:lstStyle/>
          <a:p>
            <a:endParaRPr lang="da-DK" dirty="0"/>
          </a:p>
        </p:txBody>
      </p:sp>
      <p:sp>
        <p:nvSpPr>
          <p:cNvPr id="3" name="Pladsholder til tekst 2">
            <a:extLst>
              <a:ext uri="{FF2B5EF4-FFF2-40B4-BE49-F238E27FC236}">
                <a16:creationId xmlns:a16="http://schemas.microsoft.com/office/drawing/2014/main" id="{97E06DEA-9551-E517-DDF8-6DFC8004C2DD}"/>
              </a:ext>
            </a:extLst>
          </p:cNvPr>
          <p:cNvSpPr>
            <a:spLocks noGrp="1"/>
          </p:cNvSpPr>
          <p:nvPr>
            <p:ph type="body" sz="quarter" idx="10"/>
          </p:nvPr>
        </p:nvSpPr>
        <p:spPr/>
        <p:txBody>
          <a:bodyPr/>
          <a:lstStyle/>
          <a:p>
            <a:r>
              <a:rPr lang="da-DK" sz="1800" dirty="0"/>
              <a:t>Sammenhængen mellem muligheden for restitution og oplevelsen af ubehagelig stress</a:t>
            </a:r>
          </a:p>
          <a:p>
            <a:endParaRPr lang="da-DK" dirty="0"/>
          </a:p>
        </p:txBody>
      </p:sp>
      <p:pic>
        <p:nvPicPr>
          <p:cNvPr id="4" name="Billede 3">
            <a:extLst>
              <a:ext uri="{FF2B5EF4-FFF2-40B4-BE49-F238E27FC236}">
                <a16:creationId xmlns:a16="http://schemas.microsoft.com/office/drawing/2014/main" id="{14606714-FD8B-07BE-884A-A11E2D164983}"/>
              </a:ext>
            </a:extLst>
          </p:cNvPr>
          <p:cNvPicPr>
            <a:picLocks noChangeAspect="1"/>
          </p:cNvPicPr>
          <p:nvPr/>
        </p:nvPicPr>
        <p:blipFill>
          <a:blip r:embed="rId3"/>
          <a:stretch>
            <a:fillRect/>
          </a:stretch>
        </p:blipFill>
        <p:spPr>
          <a:xfrm>
            <a:off x="1794542" y="1237129"/>
            <a:ext cx="8816308" cy="4316776"/>
          </a:xfrm>
          <a:prstGeom prst="rect">
            <a:avLst/>
          </a:prstGeom>
        </p:spPr>
      </p:pic>
    </p:spTree>
    <p:extLst>
      <p:ext uri="{BB962C8B-B14F-4D97-AF65-F5344CB8AC3E}">
        <p14:creationId xmlns:p14="http://schemas.microsoft.com/office/powerpoint/2010/main" val="360230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B79E819-B447-5B7D-E076-21B59F9E9DAF}"/>
              </a:ext>
            </a:extLst>
          </p:cNvPr>
          <p:cNvSpPr>
            <a:spLocks noGrp="1"/>
          </p:cNvSpPr>
          <p:nvPr>
            <p:ph type="body" sz="quarter" idx="12"/>
          </p:nvPr>
        </p:nvSpPr>
        <p:spPr/>
        <p:txBody>
          <a:bodyPr/>
          <a:lstStyle/>
          <a:p>
            <a:r>
              <a:rPr lang="da-DK" dirty="0"/>
              <a:t>Årsager til psykiske erhvervssygdomme 2021</a:t>
            </a:r>
          </a:p>
        </p:txBody>
      </p:sp>
      <p:sp>
        <p:nvSpPr>
          <p:cNvPr id="3" name="Pladsholder til tekst 2">
            <a:extLst>
              <a:ext uri="{FF2B5EF4-FFF2-40B4-BE49-F238E27FC236}">
                <a16:creationId xmlns:a16="http://schemas.microsoft.com/office/drawing/2014/main" id="{F65E5A78-F549-E3D1-0B3A-6024B10EEF0A}"/>
              </a:ext>
            </a:extLst>
          </p:cNvPr>
          <p:cNvSpPr>
            <a:spLocks noGrp="1"/>
          </p:cNvSpPr>
          <p:nvPr>
            <p:ph type="body" sz="quarter" idx="14"/>
          </p:nvPr>
        </p:nvSpPr>
        <p:spPr/>
        <p:txBody>
          <a:bodyPr/>
          <a:lstStyle/>
          <a:p>
            <a:r>
              <a:rPr lang="da-DK" dirty="0"/>
              <a:t>								</a:t>
            </a:r>
          </a:p>
        </p:txBody>
      </p:sp>
      <p:pic>
        <p:nvPicPr>
          <p:cNvPr id="4" name="Billede 3">
            <a:extLst>
              <a:ext uri="{FF2B5EF4-FFF2-40B4-BE49-F238E27FC236}">
                <a16:creationId xmlns:a16="http://schemas.microsoft.com/office/drawing/2014/main" id="{AF3A1306-928A-6ABB-AC67-CD55C519953F}"/>
              </a:ext>
            </a:extLst>
          </p:cNvPr>
          <p:cNvPicPr>
            <a:picLocks noChangeAspect="1"/>
          </p:cNvPicPr>
          <p:nvPr/>
        </p:nvPicPr>
        <p:blipFill>
          <a:blip r:embed="rId2"/>
          <a:stretch>
            <a:fillRect/>
          </a:stretch>
        </p:blipFill>
        <p:spPr>
          <a:xfrm>
            <a:off x="2022715" y="1409628"/>
            <a:ext cx="6806960" cy="3767929"/>
          </a:xfrm>
          <a:prstGeom prst="rect">
            <a:avLst/>
          </a:prstGeom>
        </p:spPr>
      </p:pic>
    </p:spTree>
    <p:extLst>
      <p:ext uri="{BB962C8B-B14F-4D97-AF65-F5344CB8AC3E}">
        <p14:creationId xmlns:p14="http://schemas.microsoft.com/office/powerpoint/2010/main" val="300115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B87D837D-3DB9-8F80-F245-DD66C666558B}"/>
              </a:ext>
            </a:extLst>
          </p:cNvPr>
          <p:cNvSpPr>
            <a:spLocks noGrp="1"/>
          </p:cNvSpPr>
          <p:nvPr>
            <p:ph type="body" sz="quarter" idx="11"/>
          </p:nvPr>
        </p:nvSpPr>
        <p:spPr/>
        <p:txBody>
          <a:bodyPr/>
          <a:lstStyle/>
          <a:p>
            <a:r>
              <a:rPr lang="da-DK" sz="4000" dirty="0"/>
              <a:t>GRUPPEDRØFTELSER</a:t>
            </a:r>
          </a:p>
        </p:txBody>
      </p:sp>
      <p:sp>
        <p:nvSpPr>
          <p:cNvPr id="4" name="Pladsholder til tekst 3">
            <a:extLst>
              <a:ext uri="{FF2B5EF4-FFF2-40B4-BE49-F238E27FC236}">
                <a16:creationId xmlns:a16="http://schemas.microsoft.com/office/drawing/2014/main" id="{5C5D93F0-B8EC-8AAE-970A-092DB4040036}"/>
              </a:ext>
            </a:extLst>
          </p:cNvPr>
          <p:cNvSpPr>
            <a:spLocks noGrp="1"/>
          </p:cNvSpPr>
          <p:nvPr>
            <p:ph type="body" sz="quarter" idx="13"/>
          </p:nvPr>
        </p:nvSpPr>
        <p:spPr/>
        <p:txBody>
          <a:bodyPr/>
          <a:lstStyle/>
          <a:p>
            <a:endParaRPr lang="da-DK" dirty="0"/>
          </a:p>
          <a:p>
            <a:pPr indent="0">
              <a:buNone/>
            </a:pPr>
            <a:r>
              <a:rPr lang="da-DK" dirty="0"/>
              <a:t>Hvordan arbejder I sammen om forebyggelse af stress/arbejdspres på arbejdspladsen?</a:t>
            </a:r>
          </a:p>
          <a:p>
            <a:pPr indent="0">
              <a:buNone/>
            </a:pPr>
            <a:endParaRPr lang="da-DK" dirty="0"/>
          </a:p>
          <a:p>
            <a:pPr indent="0">
              <a:buNone/>
            </a:pPr>
            <a:r>
              <a:rPr lang="da-DK" dirty="0"/>
              <a:t>Hvad ser I af udviklingspotentialer for at styrke forebyggelsen af stress?</a:t>
            </a:r>
          </a:p>
          <a:p>
            <a:pPr indent="0">
              <a:buNone/>
            </a:pPr>
            <a:endParaRPr lang="da-DK" dirty="0"/>
          </a:p>
          <a:p>
            <a:pPr indent="0">
              <a:buNone/>
            </a:pPr>
            <a:endParaRPr lang="da-DK" dirty="0"/>
          </a:p>
          <a:p>
            <a:pPr indent="0">
              <a:buNone/>
            </a:pPr>
            <a:endParaRPr lang="da-DK" dirty="0"/>
          </a:p>
        </p:txBody>
      </p:sp>
      <p:pic>
        <p:nvPicPr>
          <p:cNvPr id="12" name="Pladsholder til billede 11" descr="Et billede, der indeholder fugl, vandfugl, flamingo, udendørs&#10;&#10;Automatisk genereret beskrivelse">
            <a:extLst>
              <a:ext uri="{FF2B5EF4-FFF2-40B4-BE49-F238E27FC236}">
                <a16:creationId xmlns:a16="http://schemas.microsoft.com/office/drawing/2014/main" id="{885FAD9E-C44C-EE6D-6340-1EA66CF68BA6}"/>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t="4061" b="4061"/>
          <a:stretch>
            <a:fillRect/>
          </a:stretch>
        </p:blipFill>
        <p:spPr>
          <a:xfrm>
            <a:off x="6931478" y="833777"/>
            <a:ext cx="4616237" cy="5190446"/>
          </a:xfrm>
        </p:spPr>
      </p:pic>
    </p:spTree>
    <p:extLst>
      <p:ext uri="{BB962C8B-B14F-4D97-AF65-F5344CB8AC3E}">
        <p14:creationId xmlns:p14="http://schemas.microsoft.com/office/powerpoint/2010/main" val="82511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mad, drik, Service, kaffe&#10;&#10;Automatisk genereret beskrivelse">
            <a:extLst>
              <a:ext uri="{FF2B5EF4-FFF2-40B4-BE49-F238E27FC236}">
                <a16:creationId xmlns:a16="http://schemas.microsoft.com/office/drawing/2014/main" id="{6EC8A395-881E-F1F6-AE03-9C86948841D6}"/>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20436" r="20436"/>
          <a:stretch>
            <a:fillRect/>
          </a:stretch>
        </p:blipFill>
        <p:spPr>
          <a:xfrm>
            <a:off x="6878918" y="1091080"/>
            <a:ext cx="4493174" cy="5052075"/>
          </a:xfrm>
        </p:spPr>
      </p:pic>
      <p:sp>
        <p:nvSpPr>
          <p:cNvPr id="3" name="Pladsholder til tekst 2">
            <a:extLst>
              <a:ext uri="{FF2B5EF4-FFF2-40B4-BE49-F238E27FC236}">
                <a16:creationId xmlns:a16="http://schemas.microsoft.com/office/drawing/2014/main" id="{37402710-1039-1BF9-0650-FE3AD487EB70}"/>
              </a:ext>
            </a:extLst>
          </p:cNvPr>
          <p:cNvSpPr>
            <a:spLocks noGrp="1"/>
          </p:cNvSpPr>
          <p:nvPr>
            <p:ph type="body" sz="quarter" idx="11"/>
          </p:nvPr>
        </p:nvSpPr>
        <p:spPr/>
        <p:txBody>
          <a:bodyPr/>
          <a:lstStyle/>
          <a:p>
            <a:r>
              <a:rPr lang="da-DK" dirty="0"/>
              <a:t>PAUSE</a:t>
            </a:r>
          </a:p>
        </p:txBody>
      </p:sp>
      <p:sp>
        <p:nvSpPr>
          <p:cNvPr id="4" name="Pladsholder til tekst 3">
            <a:extLst>
              <a:ext uri="{FF2B5EF4-FFF2-40B4-BE49-F238E27FC236}">
                <a16:creationId xmlns:a16="http://schemas.microsoft.com/office/drawing/2014/main" id="{5CE3127A-BF37-8662-C4C1-3DC27EB11782}"/>
              </a:ext>
            </a:extLst>
          </p:cNvPr>
          <p:cNvSpPr>
            <a:spLocks noGrp="1"/>
          </p:cNvSpPr>
          <p:nvPr>
            <p:ph type="body" sz="quarter" idx="13"/>
          </p:nvPr>
        </p:nvSpPr>
        <p:spPr/>
        <p:txBody>
          <a:bodyPr/>
          <a:lstStyle/>
          <a:p>
            <a:endParaRPr lang="da-DK" dirty="0"/>
          </a:p>
          <a:p>
            <a:r>
              <a:rPr lang="da-DK" dirty="0"/>
              <a:t>15 MINUTTER</a:t>
            </a:r>
          </a:p>
        </p:txBody>
      </p:sp>
    </p:spTree>
    <p:extLst>
      <p:ext uri="{BB962C8B-B14F-4D97-AF65-F5344CB8AC3E}">
        <p14:creationId xmlns:p14="http://schemas.microsoft.com/office/powerpoint/2010/main" val="891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F3151B0-B90A-011F-D836-9331F12F499B}"/>
              </a:ext>
            </a:extLst>
          </p:cNvPr>
          <p:cNvSpPr>
            <a:spLocks noGrp="1"/>
          </p:cNvSpPr>
          <p:nvPr>
            <p:ph type="body" sz="quarter" idx="10"/>
          </p:nvPr>
        </p:nvSpPr>
        <p:spPr/>
        <p:txBody>
          <a:bodyPr/>
          <a:lstStyle/>
          <a:p>
            <a:r>
              <a:rPr lang="da-DK" dirty="0"/>
              <a:t>Fysisk og psykisk vold</a:t>
            </a:r>
          </a:p>
        </p:txBody>
      </p:sp>
    </p:spTree>
    <p:extLst>
      <p:ext uri="{BB962C8B-B14F-4D97-AF65-F5344CB8AC3E}">
        <p14:creationId xmlns:p14="http://schemas.microsoft.com/office/powerpoint/2010/main" val="20034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8255D8C-A4E1-AF99-5739-B062436D09CD}"/>
              </a:ext>
            </a:extLst>
          </p:cNvPr>
          <p:cNvSpPr>
            <a:spLocks noGrp="1"/>
          </p:cNvSpPr>
          <p:nvPr>
            <p:ph type="body" sz="quarter" idx="13"/>
          </p:nvPr>
        </p:nvSpPr>
        <p:spPr/>
        <p:txBody>
          <a:bodyPr/>
          <a:lstStyle/>
          <a:p>
            <a:r>
              <a:rPr lang="da-DK" dirty="0"/>
              <a:t>Forekomsten af fysisk vold er stabilt, men langsomt, faldende over de sidste ti år.</a:t>
            </a:r>
          </a:p>
        </p:txBody>
      </p:sp>
      <p:sp>
        <p:nvSpPr>
          <p:cNvPr id="3" name="Pladsholder til tekst 2">
            <a:extLst>
              <a:ext uri="{FF2B5EF4-FFF2-40B4-BE49-F238E27FC236}">
                <a16:creationId xmlns:a16="http://schemas.microsoft.com/office/drawing/2014/main" id="{7ABED982-2EE5-327C-DEF8-36D6AC1323B3}"/>
              </a:ext>
            </a:extLst>
          </p:cNvPr>
          <p:cNvSpPr>
            <a:spLocks noGrp="1"/>
          </p:cNvSpPr>
          <p:nvPr>
            <p:ph type="body" sz="quarter" idx="10"/>
          </p:nvPr>
        </p:nvSpPr>
        <p:spPr/>
        <p:txBody>
          <a:bodyPr/>
          <a:lstStyle/>
          <a:p>
            <a:r>
              <a:rPr lang="da-DK" dirty="0"/>
              <a:t>Fysisk vold</a:t>
            </a:r>
          </a:p>
        </p:txBody>
      </p:sp>
      <p:pic>
        <p:nvPicPr>
          <p:cNvPr id="4" name="Billede 3">
            <a:extLst>
              <a:ext uri="{FF2B5EF4-FFF2-40B4-BE49-F238E27FC236}">
                <a16:creationId xmlns:a16="http://schemas.microsoft.com/office/drawing/2014/main" id="{26907D3E-D9D2-1EFC-F92A-82638E01AFE9}"/>
              </a:ext>
            </a:extLst>
          </p:cNvPr>
          <p:cNvPicPr>
            <a:picLocks noChangeAspect="1"/>
          </p:cNvPicPr>
          <p:nvPr/>
        </p:nvPicPr>
        <p:blipFill>
          <a:blip r:embed="rId2"/>
          <a:stretch>
            <a:fillRect/>
          </a:stretch>
        </p:blipFill>
        <p:spPr>
          <a:xfrm>
            <a:off x="882217" y="2276755"/>
            <a:ext cx="10311761" cy="3184515"/>
          </a:xfrm>
          <a:prstGeom prst="rect">
            <a:avLst/>
          </a:prstGeom>
        </p:spPr>
      </p:pic>
    </p:spTree>
    <p:extLst>
      <p:ext uri="{BB962C8B-B14F-4D97-AF65-F5344CB8AC3E}">
        <p14:creationId xmlns:p14="http://schemas.microsoft.com/office/powerpoint/2010/main" val="634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9BA16EC-C557-B146-ED0F-91B8F9B65851}"/>
              </a:ext>
            </a:extLst>
          </p:cNvPr>
          <p:cNvSpPr>
            <a:spLocks noGrp="1"/>
          </p:cNvSpPr>
          <p:nvPr>
            <p:ph type="body" sz="quarter" idx="13"/>
          </p:nvPr>
        </p:nvSpPr>
        <p:spPr/>
        <p:txBody>
          <a:bodyPr/>
          <a:lstStyle/>
          <a:p>
            <a:r>
              <a:rPr lang="da-DK" dirty="0"/>
              <a:t>Forekomsten af psykisk vold var svagt faldende fra 2013 til 2020, men er i 2023 steget svagt. </a:t>
            </a:r>
          </a:p>
        </p:txBody>
      </p:sp>
      <p:sp>
        <p:nvSpPr>
          <p:cNvPr id="3" name="Pladsholder til tekst 2">
            <a:extLst>
              <a:ext uri="{FF2B5EF4-FFF2-40B4-BE49-F238E27FC236}">
                <a16:creationId xmlns:a16="http://schemas.microsoft.com/office/drawing/2014/main" id="{8759BD58-0B53-97E6-EE1D-9DF190C8E842}"/>
              </a:ext>
            </a:extLst>
          </p:cNvPr>
          <p:cNvSpPr>
            <a:spLocks noGrp="1"/>
          </p:cNvSpPr>
          <p:nvPr>
            <p:ph type="body" sz="quarter" idx="10"/>
          </p:nvPr>
        </p:nvSpPr>
        <p:spPr/>
        <p:txBody>
          <a:bodyPr/>
          <a:lstStyle/>
          <a:p>
            <a:r>
              <a:rPr lang="da-DK" dirty="0"/>
              <a:t>Psykisk vold</a:t>
            </a:r>
          </a:p>
        </p:txBody>
      </p:sp>
      <p:pic>
        <p:nvPicPr>
          <p:cNvPr id="4" name="Billede 3">
            <a:extLst>
              <a:ext uri="{FF2B5EF4-FFF2-40B4-BE49-F238E27FC236}">
                <a16:creationId xmlns:a16="http://schemas.microsoft.com/office/drawing/2014/main" id="{BE550EDC-4D2A-7407-8745-93F53C47175F}"/>
              </a:ext>
            </a:extLst>
          </p:cNvPr>
          <p:cNvPicPr>
            <a:picLocks noChangeAspect="1"/>
          </p:cNvPicPr>
          <p:nvPr/>
        </p:nvPicPr>
        <p:blipFill>
          <a:blip r:embed="rId2"/>
          <a:stretch>
            <a:fillRect/>
          </a:stretch>
        </p:blipFill>
        <p:spPr>
          <a:xfrm>
            <a:off x="824364" y="2313335"/>
            <a:ext cx="10536123" cy="3147935"/>
          </a:xfrm>
          <a:prstGeom prst="rect">
            <a:avLst/>
          </a:prstGeom>
        </p:spPr>
      </p:pic>
    </p:spTree>
    <p:extLst>
      <p:ext uri="{BB962C8B-B14F-4D97-AF65-F5344CB8AC3E}">
        <p14:creationId xmlns:p14="http://schemas.microsoft.com/office/powerpoint/2010/main" val="33534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C4E8BCE-BA9F-1B95-CDFD-72ABA8BBA0FE}"/>
              </a:ext>
            </a:extLst>
          </p:cNvPr>
          <p:cNvSpPr>
            <a:spLocks noGrp="1"/>
          </p:cNvSpPr>
          <p:nvPr>
            <p:ph type="body" sz="quarter" idx="13"/>
          </p:nvPr>
        </p:nvSpPr>
        <p:spPr/>
        <p:txBody>
          <a:bodyPr/>
          <a:lstStyle/>
          <a:p>
            <a:r>
              <a:rPr lang="da-DK" dirty="0"/>
              <a:t>De hyppigst forekommende typer af psykisk vold er skældsord, tilsvining eller nedsættende tale (85 pct.), trusler om fysisk vold (45 pct.), trusler om selvmord fra borger (29 pct.) samt trusler på livet (27 pct.). </a:t>
            </a:r>
          </a:p>
        </p:txBody>
      </p:sp>
      <p:sp>
        <p:nvSpPr>
          <p:cNvPr id="3" name="Pladsholder til tekst 2">
            <a:extLst>
              <a:ext uri="{FF2B5EF4-FFF2-40B4-BE49-F238E27FC236}">
                <a16:creationId xmlns:a16="http://schemas.microsoft.com/office/drawing/2014/main" id="{DBA0D457-9B25-2465-45B6-B9A1FA548B66}"/>
              </a:ext>
            </a:extLst>
          </p:cNvPr>
          <p:cNvSpPr>
            <a:spLocks noGrp="1"/>
          </p:cNvSpPr>
          <p:nvPr>
            <p:ph type="body" sz="quarter" idx="10"/>
          </p:nvPr>
        </p:nvSpPr>
        <p:spPr/>
        <p:txBody>
          <a:bodyPr/>
          <a:lstStyle/>
          <a:p>
            <a:r>
              <a:rPr lang="da-DK" dirty="0"/>
              <a:t>Psykisk vold</a:t>
            </a:r>
          </a:p>
        </p:txBody>
      </p:sp>
      <p:pic>
        <p:nvPicPr>
          <p:cNvPr id="5" name="Billede 4">
            <a:extLst>
              <a:ext uri="{FF2B5EF4-FFF2-40B4-BE49-F238E27FC236}">
                <a16:creationId xmlns:a16="http://schemas.microsoft.com/office/drawing/2014/main" id="{A577E33C-9CBD-C547-B371-21BEF66FA61D}"/>
              </a:ext>
            </a:extLst>
          </p:cNvPr>
          <p:cNvPicPr>
            <a:picLocks noChangeAspect="1"/>
          </p:cNvPicPr>
          <p:nvPr/>
        </p:nvPicPr>
        <p:blipFill>
          <a:blip r:embed="rId2"/>
          <a:stretch>
            <a:fillRect/>
          </a:stretch>
        </p:blipFill>
        <p:spPr>
          <a:xfrm>
            <a:off x="880276" y="2277401"/>
            <a:ext cx="10431447" cy="3298452"/>
          </a:xfrm>
          <a:prstGeom prst="rect">
            <a:avLst/>
          </a:prstGeom>
        </p:spPr>
      </p:pic>
    </p:spTree>
    <p:extLst>
      <p:ext uri="{BB962C8B-B14F-4D97-AF65-F5344CB8AC3E}">
        <p14:creationId xmlns:p14="http://schemas.microsoft.com/office/powerpoint/2010/main" val="151739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118377-C90B-CE9A-CA88-DCE8E9DAB110}"/>
              </a:ext>
            </a:extLst>
          </p:cNvPr>
          <p:cNvSpPr>
            <a:spLocks noGrp="1"/>
          </p:cNvSpPr>
          <p:nvPr>
            <p:ph type="body" sz="quarter" idx="10"/>
          </p:nvPr>
        </p:nvSpPr>
        <p:spPr/>
        <p:txBody>
          <a:bodyPr/>
          <a:lstStyle/>
          <a:p>
            <a:r>
              <a:rPr lang="da-DK" sz="5400" dirty="0"/>
              <a:t>Hvor tror i forekomsten af vold er størst?</a:t>
            </a:r>
          </a:p>
        </p:txBody>
      </p:sp>
      <p:sp>
        <p:nvSpPr>
          <p:cNvPr id="3" name="Pladsholder til tekst 2">
            <a:extLst>
              <a:ext uri="{FF2B5EF4-FFF2-40B4-BE49-F238E27FC236}">
                <a16:creationId xmlns:a16="http://schemas.microsoft.com/office/drawing/2014/main" id="{A404493F-46CD-3912-58D1-27F4836F4916}"/>
              </a:ext>
            </a:extLst>
          </p:cNvPr>
          <p:cNvSpPr>
            <a:spLocks noGrp="1"/>
          </p:cNvSpPr>
          <p:nvPr>
            <p:ph type="body" sz="quarter" idx="13"/>
          </p:nvPr>
        </p:nvSpPr>
        <p:spPr/>
        <p:txBody>
          <a:bodyPr/>
          <a:lstStyle/>
          <a:p>
            <a:r>
              <a:rPr lang="da-DK" dirty="0"/>
              <a:t>Børne-ungeområdet, Voksenhandicap, Psykiatri?</a:t>
            </a:r>
          </a:p>
        </p:txBody>
      </p:sp>
    </p:spTree>
    <p:extLst>
      <p:ext uri="{BB962C8B-B14F-4D97-AF65-F5344CB8AC3E}">
        <p14:creationId xmlns:p14="http://schemas.microsoft.com/office/powerpoint/2010/main" val="284621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47B9AC7-5BAA-FC8D-220A-624AAF8B0E14}"/>
              </a:ext>
            </a:extLst>
          </p:cNvPr>
          <p:cNvSpPr>
            <a:spLocks noGrp="1"/>
          </p:cNvSpPr>
          <p:nvPr>
            <p:ph type="body" sz="quarter" idx="13"/>
          </p:nvPr>
        </p:nvSpPr>
        <p:spPr/>
        <p:txBody>
          <a:bodyPr/>
          <a:lstStyle/>
          <a:p>
            <a:r>
              <a:rPr lang="da-DK" dirty="0"/>
              <a:t>Forekomsten af fysisk vold er højest på tilbud, hvor målgruppen er børn og unge, og lavest på tilbud, hvor målgruppen er voksne med sindslidelser. </a:t>
            </a:r>
          </a:p>
          <a:p>
            <a:r>
              <a:rPr lang="da-DK" dirty="0"/>
              <a:t>Forekomsten af psykisk vold er højest på tilbud, hvor målgruppen er voksne med sindslidelser, og lavest på tilbud, hvor målgruppen er voksne med psykiske eller fysiske funktionsnedsættelser.</a:t>
            </a:r>
          </a:p>
        </p:txBody>
      </p:sp>
      <p:sp>
        <p:nvSpPr>
          <p:cNvPr id="3" name="Pladsholder til tekst 2">
            <a:extLst>
              <a:ext uri="{FF2B5EF4-FFF2-40B4-BE49-F238E27FC236}">
                <a16:creationId xmlns:a16="http://schemas.microsoft.com/office/drawing/2014/main" id="{8D1693F2-BC7E-6FCC-713D-1418D8B7031E}"/>
              </a:ext>
            </a:extLst>
          </p:cNvPr>
          <p:cNvSpPr>
            <a:spLocks noGrp="1"/>
          </p:cNvSpPr>
          <p:nvPr>
            <p:ph type="body" sz="quarter" idx="10"/>
          </p:nvPr>
        </p:nvSpPr>
        <p:spPr/>
        <p:txBody>
          <a:bodyPr/>
          <a:lstStyle/>
          <a:p>
            <a:r>
              <a:rPr lang="da-DK" dirty="0"/>
              <a:t>Fysisk og psykisk vold</a:t>
            </a:r>
          </a:p>
        </p:txBody>
      </p:sp>
      <p:pic>
        <p:nvPicPr>
          <p:cNvPr id="5" name="Billede 4">
            <a:extLst>
              <a:ext uri="{FF2B5EF4-FFF2-40B4-BE49-F238E27FC236}">
                <a16:creationId xmlns:a16="http://schemas.microsoft.com/office/drawing/2014/main" id="{3248E649-43FA-F525-2CE1-0B77A254CC7C}"/>
              </a:ext>
            </a:extLst>
          </p:cNvPr>
          <p:cNvPicPr>
            <a:picLocks noChangeAspect="1"/>
          </p:cNvPicPr>
          <p:nvPr/>
        </p:nvPicPr>
        <p:blipFill>
          <a:blip r:embed="rId2"/>
          <a:stretch>
            <a:fillRect/>
          </a:stretch>
        </p:blipFill>
        <p:spPr>
          <a:xfrm>
            <a:off x="1123395" y="2924926"/>
            <a:ext cx="9945210" cy="3119525"/>
          </a:xfrm>
          <a:prstGeom prst="rect">
            <a:avLst/>
          </a:prstGeom>
        </p:spPr>
      </p:pic>
    </p:spTree>
    <p:extLst>
      <p:ext uri="{BB962C8B-B14F-4D97-AF65-F5344CB8AC3E}">
        <p14:creationId xmlns:p14="http://schemas.microsoft.com/office/powerpoint/2010/main" val="424008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9492A00-28C5-AECC-9FD2-F7A0045B774F}"/>
              </a:ext>
            </a:extLst>
          </p:cNvPr>
          <p:cNvSpPr>
            <a:spLocks noGrp="1"/>
          </p:cNvSpPr>
          <p:nvPr>
            <p:ph type="body" sz="quarter" idx="13"/>
          </p:nvPr>
        </p:nvSpPr>
        <p:spPr/>
        <p:txBody>
          <a:bodyPr/>
          <a:lstStyle/>
          <a:p>
            <a:r>
              <a:rPr lang="da-DK" dirty="0"/>
              <a:t>Siden 2017 er andelen, som overordnet vurderer, at arbejdsmiljøet er godt eller meget godt, faldet markant. Andelen er nu den laveste i al den tid, Socialpædagogerne har gennemført arbejdsmiljøundersøgelser. </a:t>
            </a:r>
          </a:p>
        </p:txBody>
      </p:sp>
      <p:sp>
        <p:nvSpPr>
          <p:cNvPr id="3" name="Pladsholder til tekst 2">
            <a:extLst>
              <a:ext uri="{FF2B5EF4-FFF2-40B4-BE49-F238E27FC236}">
                <a16:creationId xmlns:a16="http://schemas.microsoft.com/office/drawing/2014/main" id="{6B30FD28-910F-53AE-165A-4CBA89D3DC69}"/>
              </a:ext>
            </a:extLst>
          </p:cNvPr>
          <p:cNvSpPr>
            <a:spLocks noGrp="1"/>
          </p:cNvSpPr>
          <p:nvPr>
            <p:ph type="body" sz="quarter" idx="10"/>
          </p:nvPr>
        </p:nvSpPr>
        <p:spPr/>
        <p:txBody>
          <a:bodyPr/>
          <a:lstStyle/>
          <a:p>
            <a:r>
              <a:rPr lang="da-DK" dirty="0"/>
              <a:t>Overordnet vurdering af arbejdsmiljøet</a:t>
            </a:r>
          </a:p>
        </p:txBody>
      </p:sp>
      <p:pic>
        <p:nvPicPr>
          <p:cNvPr id="4" name="Billede 3">
            <a:extLst>
              <a:ext uri="{FF2B5EF4-FFF2-40B4-BE49-F238E27FC236}">
                <a16:creationId xmlns:a16="http://schemas.microsoft.com/office/drawing/2014/main" id="{CFA5559C-9053-6F13-D550-ABD169278DE9}"/>
              </a:ext>
            </a:extLst>
          </p:cNvPr>
          <p:cNvPicPr>
            <a:picLocks noChangeAspect="1"/>
          </p:cNvPicPr>
          <p:nvPr/>
        </p:nvPicPr>
        <p:blipFill>
          <a:blip r:embed="rId3"/>
          <a:stretch>
            <a:fillRect/>
          </a:stretch>
        </p:blipFill>
        <p:spPr>
          <a:xfrm>
            <a:off x="2096769" y="2240692"/>
            <a:ext cx="7991314" cy="3632415"/>
          </a:xfrm>
          <a:prstGeom prst="rect">
            <a:avLst/>
          </a:prstGeom>
        </p:spPr>
      </p:pic>
    </p:spTree>
    <p:extLst>
      <p:ext uri="{BB962C8B-B14F-4D97-AF65-F5344CB8AC3E}">
        <p14:creationId xmlns:p14="http://schemas.microsoft.com/office/powerpoint/2010/main" val="39752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5FFDD2C-95D8-7C7E-4E82-C5661B688D84}"/>
              </a:ext>
            </a:extLst>
          </p:cNvPr>
          <p:cNvSpPr>
            <a:spLocks noGrp="1"/>
          </p:cNvSpPr>
          <p:nvPr>
            <p:ph type="body" sz="quarter" idx="12"/>
          </p:nvPr>
        </p:nvSpPr>
        <p:spPr/>
        <p:txBody>
          <a:bodyPr/>
          <a:lstStyle/>
          <a:p>
            <a:r>
              <a:rPr lang="da-DK" dirty="0"/>
              <a:t>Årsager fysiske og psykiske arbejdsulykker</a:t>
            </a:r>
          </a:p>
        </p:txBody>
      </p:sp>
      <p:sp>
        <p:nvSpPr>
          <p:cNvPr id="3" name="Pladsholder til tekst 2">
            <a:extLst>
              <a:ext uri="{FF2B5EF4-FFF2-40B4-BE49-F238E27FC236}">
                <a16:creationId xmlns:a16="http://schemas.microsoft.com/office/drawing/2014/main" id="{DC7C719F-942B-4CF6-7140-49BE59A5387F}"/>
              </a:ext>
            </a:extLst>
          </p:cNvPr>
          <p:cNvSpPr>
            <a:spLocks noGrp="1"/>
          </p:cNvSpPr>
          <p:nvPr>
            <p:ph type="body" sz="quarter" idx="14"/>
          </p:nvPr>
        </p:nvSpPr>
        <p:spPr/>
        <p:txBody>
          <a:bodyPr/>
          <a:lstStyle/>
          <a:p>
            <a:r>
              <a:rPr lang="da-DK" dirty="0"/>
              <a:t>		               			</a:t>
            </a:r>
          </a:p>
        </p:txBody>
      </p:sp>
      <p:pic>
        <p:nvPicPr>
          <p:cNvPr id="4" name="Billede 3">
            <a:extLst>
              <a:ext uri="{FF2B5EF4-FFF2-40B4-BE49-F238E27FC236}">
                <a16:creationId xmlns:a16="http://schemas.microsoft.com/office/drawing/2014/main" id="{8E25114F-6D3F-31D4-A4FF-CEF9ADEDD826}"/>
              </a:ext>
            </a:extLst>
          </p:cNvPr>
          <p:cNvPicPr>
            <a:picLocks noChangeAspect="1"/>
          </p:cNvPicPr>
          <p:nvPr/>
        </p:nvPicPr>
        <p:blipFill>
          <a:blip r:embed="rId2"/>
          <a:stretch>
            <a:fillRect/>
          </a:stretch>
        </p:blipFill>
        <p:spPr>
          <a:xfrm>
            <a:off x="993687" y="1943101"/>
            <a:ext cx="5182313" cy="3114902"/>
          </a:xfrm>
          <a:prstGeom prst="rect">
            <a:avLst/>
          </a:prstGeom>
        </p:spPr>
      </p:pic>
      <p:pic>
        <p:nvPicPr>
          <p:cNvPr id="5" name="Billede 4">
            <a:extLst>
              <a:ext uri="{FF2B5EF4-FFF2-40B4-BE49-F238E27FC236}">
                <a16:creationId xmlns:a16="http://schemas.microsoft.com/office/drawing/2014/main" id="{1CEAC0E1-5F84-FE1E-9FFD-81C0298CBFDB}"/>
              </a:ext>
            </a:extLst>
          </p:cNvPr>
          <p:cNvPicPr>
            <a:picLocks noChangeAspect="1"/>
          </p:cNvPicPr>
          <p:nvPr/>
        </p:nvPicPr>
        <p:blipFill>
          <a:blip r:embed="rId3"/>
          <a:stretch>
            <a:fillRect/>
          </a:stretch>
        </p:blipFill>
        <p:spPr>
          <a:xfrm>
            <a:off x="6038961" y="1943101"/>
            <a:ext cx="5193786" cy="3114902"/>
          </a:xfrm>
          <a:prstGeom prst="rect">
            <a:avLst/>
          </a:prstGeom>
        </p:spPr>
      </p:pic>
    </p:spTree>
    <p:extLst>
      <p:ext uri="{BB962C8B-B14F-4D97-AF65-F5344CB8AC3E}">
        <p14:creationId xmlns:p14="http://schemas.microsoft.com/office/powerpoint/2010/main" val="1781655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D8824C2-D58D-EA3F-3BDC-A6A37D7EC250}"/>
              </a:ext>
            </a:extLst>
          </p:cNvPr>
          <p:cNvSpPr>
            <a:spLocks noGrp="1"/>
          </p:cNvSpPr>
          <p:nvPr>
            <p:ph type="body" sz="quarter" idx="13"/>
          </p:nvPr>
        </p:nvSpPr>
        <p:spPr>
          <a:xfrm>
            <a:off x="674168" y="1396729"/>
            <a:ext cx="10848468" cy="4632595"/>
          </a:xfrm>
        </p:spPr>
        <p:txBody>
          <a:bodyPr/>
          <a:lstStyle/>
          <a:p>
            <a:endParaRPr lang="da-DK" dirty="0"/>
          </a:p>
        </p:txBody>
      </p:sp>
      <p:sp>
        <p:nvSpPr>
          <p:cNvPr id="3" name="Pladsholder til tekst 2">
            <a:extLst>
              <a:ext uri="{FF2B5EF4-FFF2-40B4-BE49-F238E27FC236}">
                <a16:creationId xmlns:a16="http://schemas.microsoft.com/office/drawing/2014/main" id="{1B6F3203-2CF9-D9C6-8D47-ADF9719AB138}"/>
              </a:ext>
            </a:extLst>
          </p:cNvPr>
          <p:cNvSpPr>
            <a:spLocks noGrp="1"/>
          </p:cNvSpPr>
          <p:nvPr>
            <p:ph type="body" sz="quarter" idx="10"/>
          </p:nvPr>
        </p:nvSpPr>
        <p:spPr>
          <a:xfrm>
            <a:off x="668192" y="561975"/>
            <a:ext cx="10848468" cy="675154"/>
          </a:xfrm>
        </p:spPr>
        <p:txBody>
          <a:bodyPr/>
          <a:lstStyle/>
          <a:p>
            <a:r>
              <a:rPr lang="da-DK" sz="1800" dirty="0"/>
              <a:t>Medarbejdere som oplever ubehagelig stress udsættes oftere for fysisk og psykisk vold. </a:t>
            </a:r>
          </a:p>
          <a:p>
            <a:endParaRPr lang="da-DK" dirty="0"/>
          </a:p>
        </p:txBody>
      </p:sp>
      <p:pic>
        <p:nvPicPr>
          <p:cNvPr id="4" name="Billede 3">
            <a:extLst>
              <a:ext uri="{FF2B5EF4-FFF2-40B4-BE49-F238E27FC236}">
                <a16:creationId xmlns:a16="http://schemas.microsoft.com/office/drawing/2014/main" id="{CE8760CB-C6DA-5323-AF94-F3EC2A9F7053}"/>
              </a:ext>
            </a:extLst>
          </p:cNvPr>
          <p:cNvPicPr>
            <a:picLocks noChangeAspect="1"/>
          </p:cNvPicPr>
          <p:nvPr/>
        </p:nvPicPr>
        <p:blipFill>
          <a:blip r:embed="rId2"/>
          <a:stretch>
            <a:fillRect/>
          </a:stretch>
        </p:blipFill>
        <p:spPr>
          <a:xfrm>
            <a:off x="1892754" y="1823150"/>
            <a:ext cx="8406492" cy="4330915"/>
          </a:xfrm>
          <a:prstGeom prst="rect">
            <a:avLst/>
          </a:prstGeom>
        </p:spPr>
      </p:pic>
    </p:spTree>
    <p:extLst>
      <p:ext uri="{BB962C8B-B14F-4D97-AF65-F5344CB8AC3E}">
        <p14:creationId xmlns:p14="http://schemas.microsoft.com/office/powerpoint/2010/main" val="95522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44EDE8F-C4D0-9DA3-7A69-CBF88A059E24}"/>
              </a:ext>
            </a:extLst>
          </p:cNvPr>
          <p:cNvSpPr>
            <a:spLocks noGrp="1"/>
          </p:cNvSpPr>
          <p:nvPr>
            <p:ph type="body" sz="quarter" idx="12"/>
          </p:nvPr>
        </p:nvSpPr>
        <p:spPr>
          <a:xfrm>
            <a:off x="342181" y="236417"/>
            <a:ext cx="11507638" cy="668458"/>
          </a:xfrm>
        </p:spPr>
        <p:txBody>
          <a:bodyPr/>
          <a:lstStyle/>
          <a:p>
            <a:pPr algn="ctr"/>
            <a:r>
              <a:rPr lang="da-DK" dirty="0"/>
              <a:t>Betydningen af kombinationseffekter</a:t>
            </a:r>
          </a:p>
        </p:txBody>
      </p:sp>
      <p:pic>
        <p:nvPicPr>
          <p:cNvPr id="3" name="Billede 2">
            <a:extLst>
              <a:ext uri="{FF2B5EF4-FFF2-40B4-BE49-F238E27FC236}">
                <a16:creationId xmlns:a16="http://schemas.microsoft.com/office/drawing/2014/main" id="{1EF3A725-AA65-8B6D-0DBE-65098A991019}"/>
              </a:ext>
            </a:extLst>
          </p:cNvPr>
          <p:cNvPicPr>
            <a:picLocks noChangeAspect="1"/>
          </p:cNvPicPr>
          <p:nvPr/>
        </p:nvPicPr>
        <p:blipFill rotWithShape="1">
          <a:blip r:embed="rId3"/>
          <a:srcRect/>
          <a:stretch/>
        </p:blipFill>
        <p:spPr>
          <a:xfrm>
            <a:off x="1049654" y="703994"/>
            <a:ext cx="10092691" cy="4044811"/>
          </a:xfrm>
          <a:prstGeom prst="rect">
            <a:avLst/>
          </a:prstGeom>
        </p:spPr>
      </p:pic>
      <p:sp>
        <p:nvSpPr>
          <p:cNvPr id="6" name="Tekstfelt 5">
            <a:extLst>
              <a:ext uri="{FF2B5EF4-FFF2-40B4-BE49-F238E27FC236}">
                <a16:creationId xmlns:a16="http://schemas.microsoft.com/office/drawing/2014/main" id="{63C2CB8B-A674-8740-9629-FC534328E9A7}"/>
              </a:ext>
            </a:extLst>
          </p:cNvPr>
          <p:cNvSpPr txBox="1"/>
          <p:nvPr/>
        </p:nvSpPr>
        <p:spPr>
          <a:xfrm>
            <a:off x="5486400" y="5077882"/>
            <a:ext cx="6250494" cy="276999"/>
          </a:xfrm>
          <a:prstGeom prst="rect">
            <a:avLst/>
          </a:prstGeom>
          <a:noFill/>
        </p:spPr>
        <p:txBody>
          <a:bodyPr wrap="none" rtlCol="0">
            <a:spAutoFit/>
          </a:bodyPr>
          <a:lstStyle/>
          <a:p>
            <a:r>
              <a:rPr lang="da-DK" sz="1200" dirty="0"/>
              <a:t>Kilde: </a:t>
            </a:r>
            <a:r>
              <a:rPr lang="da-DK" sz="1200" dirty="0">
                <a:hlinkClick r:id="rId4"/>
              </a:rPr>
              <a:t>https://nfa.dk/da/Forskning/Udgivelse?journalId=f4591130-934b-48ee-81e0-affad5ea95c5</a:t>
            </a:r>
            <a:r>
              <a:rPr lang="da-DK" sz="1200" dirty="0"/>
              <a:t> </a:t>
            </a:r>
          </a:p>
        </p:txBody>
      </p:sp>
    </p:spTree>
    <p:extLst>
      <p:ext uri="{BB962C8B-B14F-4D97-AF65-F5344CB8AC3E}">
        <p14:creationId xmlns:p14="http://schemas.microsoft.com/office/powerpoint/2010/main" val="1773424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F125607-FBCF-46E1-DC18-BBA9E68F0277}"/>
              </a:ext>
            </a:extLst>
          </p:cNvPr>
          <p:cNvSpPr>
            <a:spLocks noGrp="1"/>
          </p:cNvSpPr>
          <p:nvPr>
            <p:ph type="body" sz="quarter" idx="13"/>
          </p:nvPr>
        </p:nvSpPr>
        <p:spPr/>
        <p:txBody>
          <a:bodyPr/>
          <a:lstStyle/>
          <a:p>
            <a:endParaRPr lang="da-DK" dirty="0"/>
          </a:p>
        </p:txBody>
      </p:sp>
      <p:sp>
        <p:nvSpPr>
          <p:cNvPr id="3" name="Pladsholder til tekst 2">
            <a:extLst>
              <a:ext uri="{FF2B5EF4-FFF2-40B4-BE49-F238E27FC236}">
                <a16:creationId xmlns:a16="http://schemas.microsoft.com/office/drawing/2014/main" id="{EC402300-D9AB-982D-39F8-4FBDD731F094}"/>
              </a:ext>
            </a:extLst>
          </p:cNvPr>
          <p:cNvSpPr>
            <a:spLocks noGrp="1"/>
          </p:cNvSpPr>
          <p:nvPr>
            <p:ph type="body" sz="quarter" idx="10"/>
          </p:nvPr>
        </p:nvSpPr>
        <p:spPr>
          <a:xfrm>
            <a:off x="668192" y="476250"/>
            <a:ext cx="10848468" cy="760879"/>
          </a:xfrm>
        </p:spPr>
        <p:txBody>
          <a:bodyPr/>
          <a:lstStyle/>
          <a:p>
            <a:r>
              <a:rPr lang="da-DK" sz="2400" dirty="0"/>
              <a:t>Medarbejdere som er fagligt rustet til arbejdet udsættes sjældnere for fysisk og psykisk vold.</a:t>
            </a:r>
          </a:p>
          <a:p>
            <a:endParaRPr lang="da-DK" dirty="0"/>
          </a:p>
        </p:txBody>
      </p:sp>
      <p:pic>
        <p:nvPicPr>
          <p:cNvPr id="4" name="Billede 3">
            <a:extLst>
              <a:ext uri="{FF2B5EF4-FFF2-40B4-BE49-F238E27FC236}">
                <a16:creationId xmlns:a16="http://schemas.microsoft.com/office/drawing/2014/main" id="{2FAA65CD-0DA9-9AAD-9551-7BEF5AA2F33F}"/>
              </a:ext>
            </a:extLst>
          </p:cNvPr>
          <p:cNvPicPr>
            <a:picLocks noChangeAspect="1"/>
          </p:cNvPicPr>
          <p:nvPr/>
        </p:nvPicPr>
        <p:blipFill>
          <a:blip r:embed="rId2"/>
          <a:stretch>
            <a:fillRect/>
          </a:stretch>
        </p:blipFill>
        <p:spPr>
          <a:xfrm>
            <a:off x="1709768" y="1556332"/>
            <a:ext cx="8765315" cy="4316776"/>
          </a:xfrm>
          <a:prstGeom prst="rect">
            <a:avLst/>
          </a:prstGeom>
        </p:spPr>
      </p:pic>
    </p:spTree>
    <p:extLst>
      <p:ext uri="{BB962C8B-B14F-4D97-AF65-F5344CB8AC3E}">
        <p14:creationId xmlns:p14="http://schemas.microsoft.com/office/powerpoint/2010/main" val="309220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9AF5A8B-0440-87A1-213F-1CB8136EC212}"/>
              </a:ext>
            </a:extLst>
          </p:cNvPr>
          <p:cNvSpPr>
            <a:spLocks noGrp="1"/>
          </p:cNvSpPr>
          <p:nvPr>
            <p:ph type="body" sz="quarter" idx="13"/>
          </p:nvPr>
        </p:nvSpPr>
        <p:spPr/>
        <p:txBody>
          <a:bodyPr/>
          <a:lstStyle/>
          <a:p>
            <a:endParaRPr lang="da-DK" dirty="0"/>
          </a:p>
        </p:txBody>
      </p:sp>
      <p:sp>
        <p:nvSpPr>
          <p:cNvPr id="3" name="Pladsholder til tekst 2">
            <a:extLst>
              <a:ext uri="{FF2B5EF4-FFF2-40B4-BE49-F238E27FC236}">
                <a16:creationId xmlns:a16="http://schemas.microsoft.com/office/drawing/2014/main" id="{3C447FE5-DE24-8041-7806-AAF7A791D79A}"/>
              </a:ext>
            </a:extLst>
          </p:cNvPr>
          <p:cNvSpPr>
            <a:spLocks noGrp="1"/>
          </p:cNvSpPr>
          <p:nvPr>
            <p:ph type="body" sz="quarter" idx="10"/>
          </p:nvPr>
        </p:nvSpPr>
        <p:spPr>
          <a:xfrm>
            <a:off x="668192" y="419100"/>
            <a:ext cx="10848468" cy="818029"/>
          </a:xfrm>
        </p:spPr>
        <p:txBody>
          <a:bodyPr/>
          <a:lstStyle/>
          <a:p>
            <a:r>
              <a:rPr lang="da-DK" sz="2400" dirty="0"/>
              <a:t>Medarbejdere med tilstrækkelig mulighed for restitution udsættes sjældnere for fysisk og psykisk vold.</a:t>
            </a:r>
          </a:p>
          <a:p>
            <a:endParaRPr lang="da-DK" dirty="0"/>
          </a:p>
        </p:txBody>
      </p:sp>
      <p:pic>
        <p:nvPicPr>
          <p:cNvPr id="4" name="Billede 3">
            <a:extLst>
              <a:ext uri="{FF2B5EF4-FFF2-40B4-BE49-F238E27FC236}">
                <a16:creationId xmlns:a16="http://schemas.microsoft.com/office/drawing/2014/main" id="{4E1A21DF-FE48-BA57-F42E-5B4F89BAE43B}"/>
              </a:ext>
            </a:extLst>
          </p:cNvPr>
          <p:cNvPicPr>
            <a:picLocks noChangeAspect="1"/>
          </p:cNvPicPr>
          <p:nvPr/>
        </p:nvPicPr>
        <p:blipFill>
          <a:blip r:embed="rId2"/>
          <a:stretch>
            <a:fillRect/>
          </a:stretch>
        </p:blipFill>
        <p:spPr>
          <a:xfrm>
            <a:off x="1825497" y="1867524"/>
            <a:ext cx="8533857" cy="4316776"/>
          </a:xfrm>
          <a:prstGeom prst="rect">
            <a:avLst/>
          </a:prstGeom>
        </p:spPr>
      </p:pic>
    </p:spTree>
    <p:extLst>
      <p:ext uri="{BB962C8B-B14F-4D97-AF65-F5344CB8AC3E}">
        <p14:creationId xmlns:p14="http://schemas.microsoft.com/office/powerpoint/2010/main" val="261191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BA15ED7-A936-1EB5-ADD2-C5E50F3100FD}"/>
              </a:ext>
            </a:extLst>
          </p:cNvPr>
          <p:cNvSpPr>
            <a:spLocks noGrp="1"/>
          </p:cNvSpPr>
          <p:nvPr>
            <p:ph type="body" sz="quarter" idx="13"/>
          </p:nvPr>
        </p:nvSpPr>
        <p:spPr/>
        <p:txBody>
          <a:bodyPr/>
          <a:lstStyle/>
          <a:p>
            <a:endParaRPr lang="da-DK" dirty="0"/>
          </a:p>
          <a:p>
            <a:endParaRPr lang="da-DK" sz="3200" dirty="0"/>
          </a:p>
          <a:p>
            <a:endParaRPr lang="da-DK" sz="3200" dirty="0"/>
          </a:p>
          <a:p>
            <a:r>
              <a:rPr lang="da-DK" sz="3200" dirty="0"/>
              <a:t>Hvordan arbejder I med registrering af hændelser på jeres </a:t>
            </a:r>
          </a:p>
          <a:p>
            <a:r>
              <a:rPr lang="da-DK" sz="3200" dirty="0"/>
              <a:t>arbejdsplads?</a:t>
            </a:r>
          </a:p>
          <a:p>
            <a:endParaRPr lang="da-DK" sz="3200" dirty="0"/>
          </a:p>
          <a:p>
            <a:r>
              <a:rPr lang="da-DK" sz="3200" dirty="0"/>
              <a:t>Hvordan arbejder I med læring af årsager til episoderne?</a:t>
            </a:r>
          </a:p>
        </p:txBody>
      </p:sp>
      <p:sp>
        <p:nvSpPr>
          <p:cNvPr id="3" name="Pladsholder til tekst 2">
            <a:extLst>
              <a:ext uri="{FF2B5EF4-FFF2-40B4-BE49-F238E27FC236}">
                <a16:creationId xmlns:a16="http://schemas.microsoft.com/office/drawing/2014/main" id="{38BB1A78-BA68-A4E6-6B2A-AB60DC17F2EB}"/>
              </a:ext>
            </a:extLst>
          </p:cNvPr>
          <p:cNvSpPr>
            <a:spLocks noGrp="1"/>
          </p:cNvSpPr>
          <p:nvPr>
            <p:ph type="body" sz="quarter" idx="10"/>
          </p:nvPr>
        </p:nvSpPr>
        <p:spPr/>
        <p:txBody>
          <a:bodyPr/>
          <a:lstStyle/>
          <a:p>
            <a:r>
              <a:rPr lang="da-DK" dirty="0"/>
              <a:t>Gruppeøvelse/summeøvelse</a:t>
            </a:r>
          </a:p>
        </p:txBody>
      </p:sp>
    </p:spTree>
    <p:extLst>
      <p:ext uri="{BB962C8B-B14F-4D97-AF65-F5344CB8AC3E}">
        <p14:creationId xmlns:p14="http://schemas.microsoft.com/office/powerpoint/2010/main" val="20941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descr="Et billede, der indeholder tekst, Font/skrifttype, skærmbillede, design">
            <a:extLst>
              <a:ext uri="{FF2B5EF4-FFF2-40B4-BE49-F238E27FC236}">
                <a16:creationId xmlns:a16="http://schemas.microsoft.com/office/drawing/2014/main" id="{0E535D44-7E9F-07E4-B46D-5EDA0A36354F}"/>
              </a:ext>
            </a:extLst>
          </p:cNvPr>
          <p:cNvPicPr>
            <a:picLocks noGrp="1" noChangeAspect="1"/>
          </p:cNvPicPr>
          <p:nvPr>
            <p:ph type="pic" sz="quarter" idx="10"/>
          </p:nvPr>
        </p:nvPicPr>
        <p:blipFill rotWithShape="1">
          <a:blip r:embed="rId3"/>
          <a:srcRect l="-26185" t="-140440" r="-2332" b="-40569"/>
          <a:stretch/>
        </p:blipFill>
        <p:spPr>
          <a:xfrm>
            <a:off x="6089863" y="0"/>
            <a:ext cx="6102137" cy="6861175"/>
          </a:xfrm>
        </p:spPr>
      </p:pic>
      <p:sp>
        <p:nvSpPr>
          <p:cNvPr id="3" name="Pladsholder til tekst 2">
            <a:extLst>
              <a:ext uri="{FF2B5EF4-FFF2-40B4-BE49-F238E27FC236}">
                <a16:creationId xmlns:a16="http://schemas.microsoft.com/office/drawing/2014/main" id="{378A65A9-48E7-AB03-8EC1-BEF1F675CF06}"/>
              </a:ext>
            </a:extLst>
          </p:cNvPr>
          <p:cNvSpPr>
            <a:spLocks noGrp="1"/>
          </p:cNvSpPr>
          <p:nvPr>
            <p:ph type="body" sz="quarter" idx="11"/>
          </p:nvPr>
        </p:nvSpPr>
        <p:spPr>
          <a:xfrm>
            <a:off x="614405" y="711948"/>
            <a:ext cx="6718724" cy="758264"/>
          </a:xfrm>
        </p:spPr>
        <p:txBody>
          <a:bodyPr/>
          <a:lstStyle/>
          <a:p>
            <a:r>
              <a:rPr lang="da-DK" dirty="0"/>
              <a:t>Hele billedet</a:t>
            </a:r>
          </a:p>
        </p:txBody>
      </p:sp>
      <p:sp>
        <p:nvSpPr>
          <p:cNvPr id="4" name="Pladsholder til tekst 3">
            <a:extLst>
              <a:ext uri="{FF2B5EF4-FFF2-40B4-BE49-F238E27FC236}">
                <a16:creationId xmlns:a16="http://schemas.microsoft.com/office/drawing/2014/main" id="{9FCEC253-F3DC-FA6C-8F59-00AE42629596}"/>
              </a:ext>
            </a:extLst>
          </p:cNvPr>
          <p:cNvSpPr>
            <a:spLocks noGrp="1"/>
          </p:cNvSpPr>
          <p:nvPr>
            <p:ph type="body" sz="quarter" idx="13"/>
          </p:nvPr>
        </p:nvSpPr>
        <p:spPr>
          <a:xfrm>
            <a:off x="644285" y="1809100"/>
            <a:ext cx="5627306" cy="4029911"/>
          </a:xfrm>
        </p:spPr>
        <p:txBody>
          <a:bodyPr/>
          <a:lstStyle/>
          <a:p>
            <a:pPr indent="0">
              <a:buNone/>
            </a:pPr>
            <a:r>
              <a:rPr lang="da-DK" dirty="0"/>
              <a:t>Undersøgelsens resultater er sammenfattet i en rapport, hvor man kan dykke grundigt ned i hvert af undersøgelsens temaer. </a:t>
            </a:r>
          </a:p>
          <a:p>
            <a:pPr indent="0">
              <a:buNone/>
            </a:pPr>
            <a:r>
              <a:rPr lang="da-DK" dirty="0"/>
              <a:t>Download rapporten her:</a:t>
            </a:r>
          </a:p>
          <a:p>
            <a:pPr indent="0">
              <a:buNone/>
            </a:pPr>
            <a:r>
              <a:rPr lang="da-DK" dirty="0">
                <a:hlinkClick r:id="rId4"/>
              </a:rPr>
              <a:t>https://sl.dk/om-os/udgivelser/arbejdsplads-og-arbejdsmiljoe/arbejdsmiljoeundersoegelse-2023</a:t>
            </a:r>
            <a:r>
              <a:rPr lang="da-DK" dirty="0"/>
              <a:t> </a:t>
            </a:r>
          </a:p>
        </p:txBody>
      </p:sp>
    </p:spTree>
    <p:extLst>
      <p:ext uri="{BB962C8B-B14F-4D97-AF65-F5344CB8AC3E}">
        <p14:creationId xmlns:p14="http://schemas.microsoft.com/office/powerpoint/2010/main" val="86759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DA14B03-99D5-AA57-AF91-BD03E565EF6D}"/>
              </a:ext>
            </a:extLst>
          </p:cNvPr>
          <p:cNvSpPr>
            <a:spLocks noGrp="1"/>
          </p:cNvSpPr>
          <p:nvPr>
            <p:ph type="body" sz="quarter" idx="10"/>
          </p:nvPr>
        </p:nvSpPr>
        <p:spPr/>
        <p:txBody>
          <a:bodyPr/>
          <a:lstStyle/>
          <a:p>
            <a:r>
              <a:rPr lang="da-DK" dirty="0"/>
              <a:t>Politisk spor</a:t>
            </a:r>
          </a:p>
          <a:p>
            <a:r>
              <a:rPr lang="da-DK" dirty="0"/>
              <a:t>OK-spor</a:t>
            </a:r>
          </a:p>
        </p:txBody>
      </p:sp>
    </p:spTree>
    <p:extLst>
      <p:ext uri="{BB962C8B-B14F-4D97-AF65-F5344CB8AC3E}">
        <p14:creationId xmlns:p14="http://schemas.microsoft.com/office/powerpoint/2010/main" val="228479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indendørs, møbel, forhal/koncertsal/sal, mur&#10;&#10;Automatisk genereret beskrivelse">
            <a:extLst>
              <a:ext uri="{FF2B5EF4-FFF2-40B4-BE49-F238E27FC236}">
                <a16:creationId xmlns:a16="http://schemas.microsoft.com/office/drawing/2014/main" id="{3E91A783-F79F-2A99-8944-9C4FDF511642}"/>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16647" r="16647"/>
          <a:stretch>
            <a:fillRect/>
          </a:stretch>
        </p:blipFill>
        <p:spPr>
          <a:xfrm>
            <a:off x="6988164" y="847808"/>
            <a:ext cx="4336527" cy="4875942"/>
          </a:xfrm>
        </p:spPr>
      </p:pic>
      <p:sp>
        <p:nvSpPr>
          <p:cNvPr id="3" name="Pladsholder til tekst 2">
            <a:extLst>
              <a:ext uri="{FF2B5EF4-FFF2-40B4-BE49-F238E27FC236}">
                <a16:creationId xmlns:a16="http://schemas.microsoft.com/office/drawing/2014/main" id="{560D571E-AD1E-4A39-1D1A-B96C30C285FB}"/>
              </a:ext>
            </a:extLst>
          </p:cNvPr>
          <p:cNvSpPr>
            <a:spLocks noGrp="1"/>
          </p:cNvSpPr>
          <p:nvPr>
            <p:ph type="body" sz="quarter" idx="11"/>
          </p:nvPr>
        </p:nvSpPr>
        <p:spPr/>
        <p:txBody>
          <a:bodyPr/>
          <a:lstStyle/>
          <a:p>
            <a:r>
              <a:rPr lang="da-DK" sz="4800" dirty="0"/>
              <a:t>Politisk spor</a:t>
            </a:r>
          </a:p>
        </p:txBody>
      </p:sp>
      <p:sp>
        <p:nvSpPr>
          <p:cNvPr id="4" name="Pladsholder til tekst 3">
            <a:extLst>
              <a:ext uri="{FF2B5EF4-FFF2-40B4-BE49-F238E27FC236}">
                <a16:creationId xmlns:a16="http://schemas.microsoft.com/office/drawing/2014/main" id="{749E99B6-B03F-A0EA-5553-05A6E1F7B4C3}"/>
              </a:ext>
            </a:extLst>
          </p:cNvPr>
          <p:cNvSpPr>
            <a:spLocks noGrp="1"/>
          </p:cNvSpPr>
          <p:nvPr>
            <p:ph type="body" sz="quarter" idx="13"/>
          </p:nvPr>
        </p:nvSpPr>
        <p:spPr/>
        <p:txBody>
          <a:bodyPr/>
          <a:lstStyle/>
          <a:p>
            <a:endParaRPr lang="da-DK" dirty="0"/>
          </a:p>
          <a:p>
            <a:endParaRPr lang="da-DK" dirty="0"/>
          </a:p>
          <a:p>
            <a:r>
              <a:rPr lang="da-DK" dirty="0"/>
              <a:t>National arbejdsmiljøaftale</a:t>
            </a:r>
          </a:p>
          <a:p>
            <a:endParaRPr lang="da-DK" dirty="0"/>
          </a:p>
          <a:p>
            <a:r>
              <a:rPr lang="da-DK" dirty="0"/>
              <a:t>Arbejdsskadereform</a:t>
            </a:r>
          </a:p>
        </p:txBody>
      </p:sp>
      <p:sp>
        <p:nvSpPr>
          <p:cNvPr id="7" name="Tekstfelt 6">
            <a:extLst>
              <a:ext uri="{FF2B5EF4-FFF2-40B4-BE49-F238E27FC236}">
                <a16:creationId xmlns:a16="http://schemas.microsoft.com/office/drawing/2014/main" id="{248117AF-A53C-2466-4398-15E81678C2DB}"/>
              </a:ext>
            </a:extLst>
          </p:cNvPr>
          <p:cNvSpPr txBox="1"/>
          <p:nvPr/>
        </p:nvSpPr>
        <p:spPr>
          <a:xfrm>
            <a:off x="6089863" y="6939959"/>
            <a:ext cx="4793727" cy="230832"/>
          </a:xfrm>
          <a:prstGeom prst="rect">
            <a:avLst/>
          </a:prstGeom>
          <a:noFill/>
        </p:spPr>
        <p:txBody>
          <a:bodyPr wrap="square" rtlCol="0">
            <a:spAutoFit/>
          </a:bodyPr>
          <a:lstStyle/>
          <a:p>
            <a:r>
              <a:rPr lang="da-DK" sz="900">
                <a:hlinkClick r:id="rId3" tooltip="https://www.flickr.com/photos/laurencehorton/696943596"/>
              </a:rPr>
              <a:t>Dette billede</a:t>
            </a:r>
            <a:r>
              <a:rPr lang="da-DK" sz="900"/>
              <a:t> efter Ukendt forfatter er licenseret under </a:t>
            </a:r>
            <a:r>
              <a:rPr lang="da-DK" sz="900">
                <a:hlinkClick r:id="rId4" tooltip="https://creativecommons.org/licenses/by-nc-nd/3.0/"/>
              </a:rPr>
              <a:t>CC BY-NC-ND</a:t>
            </a:r>
            <a:endParaRPr lang="da-DK" sz="900"/>
          </a:p>
        </p:txBody>
      </p:sp>
    </p:spTree>
    <p:extLst>
      <p:ext uri="{BB962C8B-B14F-4D97-AF65-F5344CB8AC3E}">
        <p14:creationId xmlns:p14="http://schemas.microsoft.com/office/powerpoint/2010/main" val="219733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skærmbillede, tekst&#10;&#10;Automatisk genereret beskrivelse">
            <a:extLst>
              <a:ext uri="{FF2B5EF4-FFF2-40B4-BE49-F238E27FC236}">
                <a16:creationId xmlns:a16="http://schemas.microsoft.com/office/drawing/2014/main" id="{1BB694C3-0B47-A543-B427-7959C8C4A7D3}"/>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18940" r="18940"/>
          <a:stretch>
            <a:fillRect/>
          </a:stretch>
        </p:blipFill>
        <p:spPr>
          <a:xfrm>
            <a:off x="7741291" y="1559111"/>
            <a:ext cx="3806424" cy="4279900"/>
          </a:xfrm>
        </p:spPr>
      </p:pic>
      <p:sp>
        <p:nvSpPr>
          <p:cNvPr id="3" name="Pladsholder til tekst 2">
            <a:extLst>
              <a:ext uri="{FF2B5EF4-FFF2-40B4-BE49-F238E27FC236}">
                <a16:creationId xmlns:a16="http://schemas.microsoft.com/office/drawing/2014/main" id="{1D195FD7-5EE6-95A6-531D-C2CDF88DE709}"/>
              </a:ext>
            </a:extLst>
          </p:cNvPr>
          <p:cNvSpPr>
            <a:spLocks noGrp="1"/>
          </p:cNvSpPr>
          <p:nvPr>
            <p:ph type="body" sz="quarter" idx="11"/>
          </p:nvPr>
        </p:nvSpPr>
        <p:spPr/>
        <p:txBody>
          <a:bodyPr/>
          <a:lstStyle/>
          <a:p>
            <a:r>
              <a:rPr lang="da-DK" sz="2400" dirty="0" err="1"/>
              <a:t>Bekg</a:t>
            </a:r>
            <a:r>
              <a:rPr lang="da-DK" sz="2400" dirty="0"/>
              <a:t>. Psykisk </a:t>
            </a:r>
            <a:r>
              <a:rPr lang="da-DK" sz="4000" dirty="0"/>
              <a:t>arbejdsmiljø</a:t>
            </a:r>
          </a:p>
        </p:txBody>
      </p:sp>
      <p:sp>
        <p:nvSpPr>
          <p:cNvPr id="4" name="Pladsholder til tekst 3">
            <a:extLst>
              <a:ext uri="{FF2B5EF4-FFF2-40B4-BE49-F238E27FC236}">
                <a16:creationId xmlns:a16="http://schemas.microsoft.com/office/drawing/2014/main" id="{215F2A33-F4FD-4D65-1292-014D9C2F8C96}"/>
              </a:ext>
            </a:extLst>
          </p:cNvPr>
          <p:cNvSpPr>
            <a:spLocks noGrp="1"/>
          </p:cNvSpPr>
          <p:nvPr>
            <p:ph type="body" sz="quarter" idx="13"/>
          </p:nvPr>
        </p:nvSpPr>
        <p:spPr/>
        <p:txBody>
          <a:bodyPr/>
          <a:lstStyle/>
          <a:p>
            <a:pPr marL="342900" indent="-342900">
              <a:buFont typeface="Arial" panose="020B0604020202020204" pitchFamily="34" charset="0"/>
              <a:buChar char="•"/>
            </a:pPr>
            <a:r>
              <a:rPr lang="da-DK" sz="1400" dirty="0"/>
              <a:t>Generelle bestemmelser</a:t>
            </a:r>
          </a:p>
          <a:p>
            <a:pPr marL="342900" indent="-342900">
              <a:buFont typeface="Arial" panose="020B0604020202020204" pitchFamily="34" charset="0"/>
              <a:buChar char="•"/>
            </a:pPr>
            <a:r>
              <a:rPr lang="da-DK" sz="1400" dirty="0"/>
              <a:t>Bestemmelser om specifikke påvirkninger</a:t>
            </a:r>
          </a:p>
          <a:p>
            <a:pPr marL="800100" lvl="1" indent="-342900">
              <a:buFont typeface="Arial" panose="020B0604020202020204" pitchFamily="34" charset="0"/>
              <a:buChar char="•"/>
            </a:pPr>
            <a:r>
              <a:rPr lang="da-DK" sz="1400" dirty="0"/>
              <a:t>Stor arbejdsmængde og tidspres</a:t>
            </a:r>
          </a:p>
          <a:p>
            <a:pPr marL="800100" lvl="1" indent="-342900">
              <a:buFont typeface="Arial" panose="020B0604020202020204" pitchFamily="34" charset="0"/>
              <a:buChar char="•"/>
            </a:pPr>
            <a:r>
              <a:rPr lang="da-DK" sz="1400" dirty="0"/>
              <a:t>Uklare og modstridende krav i arbejdet</a:t>
            </a:r>
          </a:p>
          <a:p>
            <a:pPr marL="800100" lvl="1" indent="-342900">
              <a:buFont typeface="Arial" panose="020B0604020202020204" pitchFamily="34" charset="0"/>
              <a:buChar char="•"/>
            </a:pPr>
            <a:r>
              <a:rPr lang="da-DK" sz="1400" dirty="0"/>
              <a:t>Høje følelsesmæssige krav i arbejdet med mennesker</a:t>
            </a:r>
          </a:p>
          <a:p>
            <a:pPr marL="800100" lvl="1" indent="-342900">
              <a:buFont typeface="Arial" panose="020B0604020202020204" pitchFamily="34" charset="0"/>
              <a:buChar char="•"/>
            </a:pPr>
            <a:r>
              <a:rPr lang="da-DK" sz="1400" dirty="0"/>
              <a:t>Krænkende handlinger, herunder mobning og seksuel chikane</a:t>
            </a:r>
          </a:p>
          <a:p>
            <a:pPr marL="800100" lvl="1" indent="-342900">
              <a:buFont typeface="Arial" panose="020B0604020202020204" pitchFamily="34" charset="0"/>
              <a:buChar char="•"/>
            </a:pPr>
            <a:r>
              <a:rPr lang="da-DK" sz="1400" dirty="0"/>
              <a:t>Arbejdsrelateret vold i arbejdet og uden for arbejdstid</a:t>
            </a:r>
          </a:p>
          <a:p>
            <a:endParaRPr lang="da-DK" dirty="0"/>
          </a:p>
        </p:txBody>
      </p:sp>
    </p:spTree>
    <p:extLst>
      <p:ext uri="{BB962C8B-B14F-4D97-AF65-F5344CB8AC3E}">
        <p14:creationId xmlns:p14="http://schemas.microsoft.com/office/powerpoint/2010/main" val="9002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60F9570-3E75-4D9C-E7A3-12B5C480E917}"/>
              </a:ext>
            </a:extLst>
          </p:cNvPr>
          <p:cNvSpPr>
            <a:spLocks noGrp="1"/>
          </p:cNvSpPr>
          <p:nvPr>
            <p:ph type="body" sz="quarter" idx="13"/>
          </p:nvPr>
        </p:nvSpPr>
        <p:spPr/>
        <p:txBody>
          <a:bodyPr/>
          <a:lstStyle/>
          <a:p>
            <a:r>
              <a:rPr lang="da-DK" dirty="0"/>
              <a:t>22 pct. har indenfor det seneste år været sygemeldt på grund af forhold i arbejdet, hvilket er en </a:t>
            </a:r>
            <a:r>
              <a:rPr lang="da-DK" b="1" dirty="0"/>
              <a:t>stigning</a:t>
            </a:r>
            <a:r>
              <a:rPr lang="da-DK" dirty="0"/>
              <a:t> fra 16 pct. i 2020. </a:t>
            </a:r>
          </a:p>
        </p:txBody>
      </p:sp>
      <p:sp>
        <p:nvSpPr>
          <p:cNvPr id="3" name="Pladsholder til tekst 2">
            <a:extLst>
              <a:ext uri="{FF2B5EF4-FFF2-40B4-BE49-F238E27FC236}">
                <a16:creationId xmlns:a16="http://schemas.microsoft.com/office/drawing/2014/main" id="{64815A84-7EF4-27FC-ACBB-F5E61F209E76}"/>
              </a:ext>
            </a:extLst>
          </p:cNvPr>
          <p:cNvSpPr>
            <a:spLocks noGrp="1"/>
          </p:cNvSpPr>
          <p:nvPr>
            <p:ph type="body" sz="quarter" idx="10"/>
          </p:nvPr>
        </p:nvSpPr>
        <p:spPr/>
        <p:txBody>
          <a:bodyPr/>
          <a:lstStyle/>
          <a:p>
            <a:r>
              <a:rPr lang="da-DK" dirty="0"/>
              <a:t>Sygdom på grund af forhold i arbejdet</a:t>
            </a:r>
          </a:p>
        </p:txBody>
      </p:sp>
      <p:pic>
        <p:nvPicPr>
          <p:cNvPr id="4" name="Billede 3">
            <a:extLst>
              <a:ext uri="{FF2B5EF4-FFF2-40B4-BE49-F238E27FC236}">
                <a16:creationId xmlns:a16="http://schemas.microsoft.com/office/drawing/2014/main" id="{9EF7C982-C01B-02D7-B7BC-2489A8B6FFFC}"/>
              </a:ext>
            </a:extLst>
          </p:cNvPr>
          <p:cNvPicPr>
            <a:picLocks noChangeAspect="1"/>
          </p:cNvPicPr>
          <p:nvPr/>
        </p:nvPicPr>
        <p:blipFill>
          <a:blip r:embed="rId3"/>
          <a:stretch>
            <a:fillRect/>
          </a:stretch>
        </p:blipFill>
        <p:spPr>
          <a:xfrm>
            <a:off x="2072046" y="2156976"/>
            <a:ext cx="8047908" cy="3716131"/>
          </a:xfrm>
          <a:prstGeom prst="rect">
            <a:avLst/>
          </a:prstGeom>
        </p:spPr>
      </p:pic>
    </p:spTree>
    <p:extLst>
      <p:ext uri="{BB962C8B-B14F-4D97-AF65-F5344CB8AC3E}">
        <p14:creationId xmlns:p14="http://schemas.microsoft.com/office/powerpoint/2010/main" val="1480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skriveredskab, kontorartikler, kuglepen/fjerpen/bås, Kontorredskaber">
            <a:extLst>
              <a:ext uri="{FF2B5EF4-FFF2-40B4-BE49-F238E27FC236}">
                <a16:creationId xmlns:a16="http://schemas.microsoft.com/office/drawing/2014/main" id="{A81CB2EF-79A2-1FD0-C150-2518629D7F06}"/>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20353" r="20353"/>
          <a:stretch>
            <a:fillRect/>
          </a:stretch>
        </p:blipFill>
        <p:spPr>
          <a:xfrm>
            <a:off x="6642314" y="851087"/>
            <a:ext cx="4794572" cy="5390963"/>
          </a:xfrm>
        </p:spPr>
      </p:pic>
      <p:sp>
        <p:nvSpPr>
          <p:cNvPr id="3" name="Pladsholder til tekst 2">
            <a:extLst>
              <a:ext uri="{FF2B5EF4-FFF2-40B4-BE49-F238E27FC236}">
                <a16:creationId xmlns:a16="http://schemas.microsoft.com/office/drawing/2014/main" id="{27B9488B-FF6F-4D6F-9D29-29BCED0F518D}"/>
              </a:ext>
            </a:extLst>
          </p:cNvPr>
          <p:cNvSpPr>
            <a:spLocks noGrp="1"/>
          </p:cNvSpPr>
          <p:nvPr>
            <p:ph type="body" sz="quarter" idx="11"/>
          </p:nvPr>
        </p:nvSpPr>
        <p:spPr/>
        <p:txBody>
          <a:bodyPr/>
          <a:lstStyle/>
          <a:p>
            <a:r>
              <a:rPr lang="da-DK" dirty="0"/>
              <a:t>Ok - spor</a:t>
            </a:r>
          </a:p>
        </p:txBody>
      </p:sp>
      <p:sp>
        <p:nvSpPr>
          <p:cNvPr id="4" name="Pladsholder til tekst 3">
            <a:extLst>
              <a:ext uri="{FF2B5EF4-FFF2-40B4-BE49-F238E27FC236}">
                <a16:creationId xmlns:a16="http://schemas.microsoft.com/office/drawing/2014/main" id="{EB763DB4-D9D4-6612-EE11-0FA7C0903E3F}"/>
              </a:ext>
            </a:extLst>
          </p:cNvPr>
          <p:cNvSpPr>
            <a:spLocks noGrp="1"/>
          </p:cNvSpPr>
          <p:nvPr>
            <p:ph type="body" sz="quarter" idx="13"/>
          </p:nvPr>
        </p:nvSpPr>
        <p:spPr>
          <a:xfrm>
            <a:off x="465866" y="1753344"/>
            <a:ext cx="5845724" cy="4029911"/>
          </a:xfrm>
        </p:spPr>
        <p:txBody>
          <a:bodyPr/>
          <a:lstStyle/>
          <a:p>
            <a:pPr indent="0">
              <a:buNone/>
            </a:pPr>
            <a:r>
              <a:rPr lang="da-DK" sz="3200" dirty="0"/>
              <a:t>Spark – kommunerne</a:t>
            </a:r>
          </a:p>
          <a:p>
            <a:pPr lvl="2"/>
            <a:r>
              <a:rPr lang="da-DK" dirty="0"/>
              <a:t>Fællesforløb</a:t>
            </a:r>
          </a:p>
          <a:p>
            <a:pPr lvl="2"/>
            <a:r>
              <a:rPr lang="da-DK" dirty="0"/>
              <a:t>Støtte til konkrete arbejdspladser</a:t>
            </a:r>
          </a:p>
          <a:p>
            <a:pPr lvl="2"/>
            <a:r>
              <a:rPr lang="da-DK" dirty="0"/>
              <a:t>Netværk sociale område</a:t>
            </a:r>
          </a:p>
          <a:p>
            <a:pPr lvl="2" indent="0">
              <a:buNone/>
            </a:pPr>
            <a:endParaRPr lang="da-DK" dirty="0"/>
          </a:p>
          <a:p>
            <a:pPr lvl="2" indent="0">
              <a:buNone/>
            </a:pPr>
            <a:r>
              <a:rPr lang="da-DK" dirty="0"/>
              <a:t>Ekspertrådgivning og inspiration – RLTN</a:t>
            </a:r>
          </a:p>
          <a:p>
            <a:pPr lvl="2"/>
            <a:r>
              <a:rPr lang="da-DK" dirty="0"/>
              <a:t>Støtte til konkrete arbejdspladser</a:t>
            </a:r>
          </a:p>
        </p:txBody>
      </p:sp>
    </p:spTree>
    <p:extLst>
      <p:ext uri="{BB962C8B-B14F-4D97-AF65-F5344CB8AC3E}">
        <p14:creationId xmlns:p14="http://schemas.microsoft.com/office/powerpoint/2010/main" val="358735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58C1BC1-24E3-E700-11E3-C464AF0E035D}"/>
              </a:ext>
            </a:extLst>
          </p:cNvPr>
          <p:cNvSpPr>
            <a:spLocks noGrp="1"/>
          </p:cNvSpPr>
          <p:nvPr>
            <p:ph type="body" sz="quarter" idx="11"/>
          </p:nvPr>
        </p:nvSpPr>
        <p:spPr/>
        <p:txBody>
          <a:bodyPr/>
          <a:lstStyle/>
          <a:p>
            <a:r>
              <a:rPr lang="da-DK" dirty="0"/>
              <a:t>OK – spor - uddannelse</a:t>
            </a:r>
          </a:p>
        </p:txBody>
      </p:sp>
      <p:sp>
        <p:nvSpPr>
          <p:cNvPr id="3" name="Pladsholder til tekst 2">
            <a:extLst>
              <a:ext uri="{FF2B5EF4-FFF2-40B4-BE49-F238E27FC236}">
                <a16:creationId xmlns:a16="http://schemas.microsoft.com/office/drawing/2014/main" id="{346E482B-3B62-A141-2354-AAC2AAA3ECF7}"/>
              </a:ext>
            </a:extLst>
          </p:cNvPr>
          <p:cNvSpPr>
            <a:spLocks noGrp="1"/>
          </p:cNvSpPr>
          <p:nvPr>
            <p:ph type="body" sz="quarter" idx="13"/>
          </p:nvPr>
        </p:nvSpPr>
        <p:spPr/>
        <p:txBody>
          <a:bodyPr/>
          <a:lstStyle/>
          <a:p>
            <a:endParaRPr lang="da-DK" dirty="0"/>
          </a:p>
          <a:p>
            <a:endParaRPr lang="da-DK" dirty="0"/>
          </a:p>
          <a:p>
            <a:r>
              <a:rPr lang="da-DK" dirty="0"/>
              <a:t>Uddannelse i psykisk arbejdsmiljø til tillidsrepræsentanter, arbejdsmiljørepræsentanter og ledere</a:t>
            </a:r>
          </a:p>
        </p:txBody>
      </p:sp>
      <p:pic>
        <p:nvPicPr>
          <p:cNvPr id="7" name="Pladsholder til billede 6" descr="Et billede, der indeholder legetøj, statue, tegneserie">
            <a:extLst>
              <a:ext uri="{FF2B5EF4-FFF2-40B4-BE49-F238E27FC236}">
                <a16:creationId xmlns:a16="http://schemas.microsoft.com/office/drawing/2014/main" id="{663E15DE-0389-7CCA-8574-62E00E16586F}"/>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t="16292" b="16292"/>
          <a:stretch>
            <a:fillRect/>
          </a:stretch>
        </p:blipFill>
        <p:spPr>
          <a:xfrm>
            <a:off x="7106334" y="454556"/>
            <a:ext cx="4411499" cy="2974444"/>
          </a:xfrm>
        </p:spPr>
      </p:pic>
      <p:pic>
        <p:nvPicPr>
          <p:cNvPr id="9" name="Pladsholder til billede 8" descr="Et billede, der indeholder sky, udendørs, drage, blå/nedtrykt&#10;&#10;Automatisk genereret beskrivelse">
            <a:extLst>
              <a:ext uri="{FF2B5EF4-FFF2-40B4-BE49-F238E27FC236}">
                <a16:creationId xmlns:a16="http://schemas.microsoft.com/office/drawing/2014/main" id="{A47495AC-E5BE-F18F-9FDE-233086CEBD10}"/>
              </a:ext>
            </a:extLst>
          </p:cNvPr>
          <p:cNvPicPr>
            <a:picLocks noGrp="1" noChangeAspect="1"/>
          </p:cNvPicPr>
          <p:nvPr>
            <p:ph type="pic" sz="quarter" idx="12"/>
          </p:nvPr>
        </p:nvPicPr>
        <p:blipFill>
          <a:blip r:embed="rId4">
            <a:extLst>
              <a:ext uri="{837473B0-CC2E-450A-ABE3-18F120FF3D39}">
                <a1611:picAttrSrcUrl xmlns:a1611="http://schemas.microsoft.com/office/drawing/2016/11/main" r:id="rId5"/>
              </a:ext>
            </a:extLst>
          </a:blip>
          <a:srcRect t="7739" b="7739"/>
          <a:stretch>
            <a:fillRect/>
          </a:stretch>
        </p:blipFill>
        <p:spPr>
          <a:xfrm>
            <a:off x="6728527" y="3555117"/>
            <a:ext cx="4789306" cy="2698750"/>
          </a:xfrm>
        </p:spPr>
      </p:pic>
    </p:spTree>
    <p:extLst>
      <p:ext uri="{BB962C8B-B14F-4D97-AF65-F5344CB8AC3E}">
        <p14:creationId xmlns:p14="http://schemas.microsoft.com/office/powerpoint/2010/main" val="339492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4D262AE-3B13-3AAE-6A71-8F1CE98F7432}"/>
              </a:ext>
            </a:extLst>
          </p:cNvPr>
          <p:cNvSpPr>
            <a:spLocks noGrp="1"/>
          </p:cNvSpPr>
          <p:nvPr>
            <p:ph type="body" sz="quarter" idx="10"/>
          </p:nvPr>
        </p:nvSpPr>
        <p:spPr/>
        <p:txBody>
          <a:bodyPr/>
          <a:lstStyle/>
          <a:p>
            <a:r>
              <a:rPr lang="da-DK" dirty="0"/>
              <a:t>OPSAMLING</a:t>
            </a:r>
          </a:p>
        </p:txBody>
      </p:sp>
    </p:spTree>
    <p:extLst>
      <p:ext uri="{BB962C8B-B14F-4D97-AF65-F5344CB8AC3E}">
        <p14:creationId xmlns:p14="http://schemas.microsoft.com/office/powerpoint/2010/main" val="949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Et billede, der indeholder tekst, tegning, Børnekunst, håndskrift">
            <a:extLst>
              <a:ext uri="{FF2B5EF4-FFF2-40B4-BE49-F238E27FC236}">
                <a16:creationId xmlns:a16="http://schemas.microsoft.com/office/drawing/2014/main" id="{E5A98F43-885A-A77D-718D-0683DFE7428C}"/>
              </a:ext>
            </a:extLst>
          </p:cNvPr>
          <p:cNvPicPr>
            <a:picLocks noChangeAspect="1"/>
          </p:cNvPicPr>
          <p:nvPr/>
        </p:nvPicPr>
        <p:blipFill>
          <a:blip r:embed="rId2"/>
          <a:stretch>
            <a:fillRect/>
          </a:stretch>
        </p:blipFill>
        <p:spPr>
          <a:xfrm>
            <a:off x="876300" y="627528"/>
            <a:ext cx="10067925" cy="5020797"/>
          </a:xfrm>
          <a:prstGeom prst="rect">
            <a:avLst/>
          </a:prstGeom>
        </p:spPr>
      </p:pic>
    </p:spTree>
    <p:extLst>
      <p:ext uri="{BB962C8B-B14F-4D97-AF65-F5344CB8AC3E}">
        <p14:creationId xmlns:p14="http://schemas.microsoft.com/office/powerpoint/2010/main" val="125284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08878981-3B6B-7E83-B2B5-3FB12D7093AA}"/>
              </a:ext>
            </a:extLst>
          </p:cNvPr>
          <p:cNvSpPr>
            <a:spLocks noGrp="1"/>
          </p:cNvSpPr>
          <p:nvPr>
            <p:ph type="body" sz="quarter" idx="10"/>
          </p:nvPr>
        </p:nvSpPr>
        <p:spPr/>
        <p:txBody>
          <a:bodyPr/>
          <a:lstStyle/>
          <a:p>
            <a:r>
              <a:rPr lang="da-DK" dirty="0"/>
              <a:t>Positive faktorer for arbejdsmiljøet</a:t>
            </a:r>
          </a:p>
        </p:txBody>
      </p:sp>
      <p:graphicFrame>
        <p:nvGraphicFramePr>
          <p:cNvPr id="4" name="Tabel 4">
            <a:extLst>
              <a:ext uri="{FF2B5EF4-FFF2-40B4-BE49-F238E27FC236}">
                <a16:creationId xmlns:a16="http://schemas.microsoft.com/office/drawing/2014/main" id="{5310668C-DF3D-C761-34F9-413F887B7F17}"/>
              </a:ext>
            </a:extLst>
          </p:cNvPr>
          <p:cNvGraphicFramePr>
            <a:graphicFrameLocks noGrp="1"/>
          </p:cNvGraphicFramePr>
          <p:nvPr/>
        </p:nvGraphicFramePr>
        <p:xfrm>
          <a:off x="671766" y="1436842"/>
          <a:ext cx="10848468" cy="4533652"/>
        </p:xfrm>
        <a:graphic>
          <a:graphicData uri="http://schemas.openxmlformats.org/drawingml/2006/table">
            <a:tbl>
              <a:tblPr firstRow="1" bandRow="1">
                <a:tableStyleId>{7DF18680-E054-41AD-8BC1-D1AEF772440D}</a:tableStyleId>
              </a:tblPr>
              <a:tblGrid>
                <a:gridCol w="5424234">
                  <a:extLst>
                    <a:ext uri="{9D8B030D-6E8A-4147-A177-3AD203B41FA5}">
                      <a16:colId xmlns:a16="http://schemas.microsoft.com/office/drawing/2014/main" val="3722109786"/>
                    </a:ext>
                  </a:extLst>
                </a:gridCol>
                <a:gridCol w="5424234">
                  <a:extLst>
                    <a:ext uri="{9D8B030D-6E8A-4147-A177-3AD203B41FA5}">
                      <a16:colId xmlns:a16="http://schemas.microsoft.com/office/drawing/2014/main" val="74326183"/>
                    </a:ext>
                  </a:extLst>
                </a:gridCol>
              </a:tblGrid>
              <a:tr h="445828">
                <a:tc>
                  <a:txBody>
                    <a:bodyPr/>
                    <a:lstStyle/>
                    <a:p>
                      <a:r>
                        <a:rPr lang="da-DK" dirty="0">
                          <a:solidFill>
                            <a:schemeClr val="bg2"/>
                          </a:solidFill>
                          <a:latin typeface="Franklin Gothic Book" panose="020B0503020102020204" pitchFamily="34" charset="0"/>
                        </a:rPr>
                        <a:t>Faktor som påvirker positivt</a:t>
                      </a:r>
                    </a:p>
                  </a:txBody>
                  <a:tcPr>
                    <a:solidFill>
                      <a:schemeClr val="accent5"/>
                    </a:solidFill>
                  </a:tcPr>
                </a:tc>
                <a:tc>
                  <a:txBody>
                    <a:bodyPr/>
                    <a:lstStyle/>
                    <a:p>
                      <a:r>
                        <a:rPr lang="da-DK" dirty="0">
                          <a:solidFill>
                            <a:schemeClr val="bg2"/>
                          </a:solidFill>
                          <a:latin typeface="Franklin Gothic Book" panose="020B0503020102020204" pitchFamily="34" charset="0"/>
                        </a:rPr>
                        <a:t>Belastning(er) som påvirkes</a:t>
                      </a:r>
                    </a:p>
                  </a:txBody>
                  <a:tcPr>
                    <a:solidFill>
                      <a:schemeClr val="accent5"/>
                    </a:solidFill>
                  </a:tcPr>
                </a:tc>
                <a:extLst>
                  <a:ext uri="{0D108BD9-81ED-4DB2-BD59-A6C34878D82A}">
                    <a16:rowId xmlns:a16="http://schemas.microsoft.com/office/drawing/2014/main" val="1895917404"/>
                  </a:ext>
                </a:extLst>
              </a:tr>
              <a:tr h="681304">
                <a:tc>
                  <a:txBody>
                    <a:bodyPr/>
                    <a:lstStyle/>
                    <a:p>
                      <a:r>
                        <a:rPr lang="da-DK" dirty="0">
                          <a:solidFill>
                            <a:schemeClr val="tx2"/>
                          </a:solidFill>
                          <a:latin typeface="Franklin Gothic Book" panose="020B0503020102020204" pitchFamily="34" charset="0"/>
                        </a:rPr>
                        <a:t>Der er tilstrækkelig mulighed for </a:t>
                      </a:r>
                      <a:r>
                        <a:rPr lang="da-DK" b="1" dirty="0">
                          <a:solidFill>
                            <a:schemeClr val="tx2"/>
                          </a:solidFill>
                          <a:latin typeface="Franklin Gothic Book" panose="020B0503020102020204" pitchFamily="34" charset="0"/>
                        </a:rPr>
                        <a:t>restitution</a:t>
                      </a:r>
                      <a:r>
                        <a:rPr lang="da-DK" b="0" dirty="0">
                          <a:solidFill>
                            <a:schemeClr val="tx2"/>
                          </a:solidFill>
                          <a:latin typeface="Franklin Gothic Book" panose="020B0503020102020204" pitchFamily="34" charset="0"/>
                        </a:rPr>
                        <a:t> i løbet af en arbejdsdag</a:t>
                      </a:r>
                      <a:endParaRPr lang="da-DK" dirty="0">
                        <a:solidFill>
                          <a:schemeClr val="tx2"/>
                        </a:solidFill>
                        <a:latin typeface="Franklin Gothic Book" panose="020B0503020102020204" pitchFamily="34" charset="0"/>
                      </a:endParaRPr>
                    </a:p>
                  </a:txBody>
                  <a:tcPr anchor="ctr"/>
                </a:tc>
                <a:tc>
                  <a:txBody>
                    <a:bodyPr/>
                    <a:lstStyle/>
                    <a:p>
                      <a:r>
                        <a:rPr lang="da-DK" dirty="0">
                          <a:solidFill>
                            <a:schemeClr val="tx2"/>
                          </a:solidFill>
                          <a:latin typeface="Franklin Gothic Book" panose="020B0503020102020204" pitchFamily="34" charset="0"/>
                        </a:rPr>
                        <a:t>Sygdom; Ubehagelig stress; Fysisk og psykisk vold;</a:t>
                      </a:r>
                    </a:p>
                    <a:p>
                      <a:r>
                        <a:rPr lang="da-DK" dirty="0">
                          <a:solidFill>
                            <a:schemeClr val="tx2"/>
                          </a:solidFill>
                          <a:latin typeface="Franklin Gothic Book" panose="020B0503020102020204" pitchFamily="34" charset="0"/>
                        </a:rPr>
                        <a:t>Balance mellem krav og ressourcer; Muskelsmerter</a:t>
                      </a:r>
                    </a:p>
                  </a:txBody>
                  <a:tcPr anchor="ctr"/>
                </a:tc>
                <a:extLst>
                  <a:ext uri="{0D108BD9-81ED-4DB2-BD59-A6C34878D82A}">
                    <a16:rowId xmlns:a16="http://schemas.microsoft.com/office/drawing/2014/main" val="2687369008"/>
                  </a:ext>
                </a:extLst>
              </a:tr>
              <a:tr h="681304">
                <a:tc>
                  <a:txBody>
                    <a:bodyPr/>
                    <a:lstStyle/>
                    <a:p>
                      <a:r>
                        <a:rPr lang="da-DK" dirty="0">
                          <a:solidFill>
                            <a:schemeClr val="tx2"/>
                          </a:solidFill>
                          <a:latin typeface="Franklin Gothic Book" panose="020B0503020102020204" pitchFamily="34" charset="0"/>
                        </a:rPr>
                        <a:t>Der er en høj grad af </a:t>
                      </a:r>
                      <a:r>
                        <a:rPr lang="da-DK" b="1" dirty="0">
                          <a:solidFill>
                            <a:schemeClr val="tx2"/>
                          </a:solidFill>
                          <a:latin typeface="Franklin Gothic Book" panose="020B0503020102020204" pitchFamily="34" charset="0"/>
                        </a:rPr>
                        <a:t>tillid</a:t>
                      </a:r>
                      <a:r>
                        <a:rPr lang="da-DK" b="0" dirty="0">
                          <a:solidFill>
                            <a:schemeClr val="tx2"/>
                          </a:solidFill>
                          <a:latin typeface="Franklin Gothic Book" panose="020B0503020102020204" pitchFamily="34" charset="0"/>
                        </a:rPr>
                        <a:t> mellem kollegerne på arbejdspladsen</a:t>
                      </a:r>
                      <a:endParaRPr lang="da-DK" dirty="0">
                        <a:solidFill>
                          <a:schemeClr val="tx2"/>
                        </a:solidFill>
                        <a:latin typeface="Franklin Gothic Book" panose="020B0503020102020204" pitchFamily="34" charset="0"/>
                      </a:endParaRPr>
                    </a:p>
                  </a:txBody>
                  <a:tcPr anchor="ctr"/>
                </a:tc>
                <a:tc>
                  <a:txBody>
                    <a:bodyPr/>
                    <a:lstStyle/>
                    <a:p>
                      <a:r>
                        <a:rPr lang="da-DK" dirty="0">
                          <a:solidFill>
                            <a:schemeClr val="tx2"/>
                          </a:solidFill>
                          <a:latin typeface="Franklin Gothic Book" panose="020B0503020102020204" pitchFamily="34" charset="0"/>
                        </a:rPr>
                        <a:t>Sygdom; Ubehagelig stress; Mobning;</a:t>
                      </a:r>
                    </a:p>
                    <a:p>
                      <a:r>
                        <a:rPr lang="da-DK" dirty="0">
                          <a:solidFill>
                            <a:schemeClr val="tx2"/>
                          </a:solidFill>
                          <a:latin typeface="Franklin Gothic Book" panose="020B0503020102020204" pitchFamily="34" charset="0"/>
                        </a:rPr>
                        <a:t>Balance mellem krav og ressourcer</a:t>
                      </a:r>
                    </a:p>
                  </a:txBody>
                  <a:tcPr anchor="ctr"/>
                </a:tc>
                <a:extLst>
                  <a:ext uri="{0D108BD9-81ED-4DB2-BD59-A6C34878D82A}">
                    <a16:rowId xmlns:a16="http://schemas.microsoft.com/office/drawing/2014/main" val="2606569441"/>
                  </a:ext>
                </a:extLst>
              </a:tr>
              <a:tr h="681304">
                <a:tc>
                  <a:txBody>
                    <a:bodyPr/>
                    <a:lstStyle/>
                    <a:p>
                      <a:r>
                        <a:rPr lang="da-DK" dirty="0">
                          <a:solidFill>
                            <a:schemeClr val="tx2"/>
                          </a:solidFill>
                          <a:latin typeface="Franklin Gothic Book" panose="020B0503020102020204" pitchFamily="34" charset="0"/>
                        </a:rPr>
                        <a:t>Der er et positivt </a:t>
                      </a:r>
                      <a:r>
                        <a:rPr lang="da-DK" b="1" dirty="0">
                          <a:solidFill>
                            <a:schemeClr val="tx2"/>
                          </a:solidFill>
                          <a:latin typeface="Franklin Gothic Book" panose="020B0503020102020204" pitchFamily="34" charset="0"/>
                        </a:rPr>
                        <a:t>samarbejde</a:t>
                      </a:r>
                      <a:r>
                        <a:rPr lang="da-DK" b="0" dirty="0">
                          <a:solidFill>
                            <a:schemeClr val="tx2"/>
                          </a:solidFill>
                          <a:latin typeface="Franklin Gothic Book" panose="020B0503020102020204" pitchFamily="34" charset="0"/>
                        </a:rPr>
                        <a:t> mellem kollegerne på arbejdspladsen</a:t>
                      </a:r>
                      <a:endParaRPr lang="da-DK" dirty="0">
                        <a:solidFill>
                          <a:schemeClr val="tx2"/>
                        </a:solidFill>
                        <a:latin typeface="Franklin Gothic Book" panose="020B0503020102020204" pitchFamily="34" charset="0"/>
                      </a:endParaRPr>
                    </a:p>
                  </a:txBody>
                  <a:tcPr anchor="ctr"/>
                </a:tc>
                <a:tc>
                  <a:txBody>
                    <a:bodyPr/>
                    <a:lstStyle/>
                    <a:p>
                      <a:r>
                        <a:rPr lang="da-DK" dirty="0">
                          <a:solidFill>
                            <a:schemeClr val="tx2"/>
                          </a:solidFill>
                          <a:latin typeface="Franklin Gothic Book" panose="020B0503020102020204" pitchFamily="34" charset="0"/>
                        </a:rPr>
                        <a:t>Sygdom; Ubehagelig stress; Mobning;</a:t>
                      </a:r>
                    </a:p>
                    <a:p>
                      <a:r>
                        <a:rPr lang="da-DK" dirty="0">
                          <a:solidFill>
                            <a:schemeClr val="tx2"/>
                          </a:solidFill>
                          <a:latin typeface="Franklin Gothic Book" panose="020B0503020102020204" pitchFamily="34" charset="0"/>
                        </a:rPr>
                        <a:t>Balance mellem krav og ressourcer; Muskelsmerter</a:t>
                      </a:r>
                    </a:p>
                  </a:txBody>
                  <a:tcPr anchor="ctr"/>
                </a:tc>
                <a:extLst>
                  <a:ext uri="{0D108BD9-81ED-4DB2-BD59-A6C34878D82A}">
                    <a16:rowId xmlns:a16="http://schemas.microsoft.com/office/drawing/2014/main" val="1263744078"/>
                  </a:ext>
                </a:extLst>
              </a:tr>
              <a:tr h="681304">
                <a:tc>
                  <a:txBody>
                    <a:bodyPr/>
                    <a:lstStyle/>
                    <a:p>
                      <a:r>
                        <a:rPr lang="da-DK" dirty="0">
                          <a:solidFill>
                            <a:schemeClr val="tx2"/>
                          </a:solidFill>
                          <a:latin typeface="Franklin Gothic Book" panose="020B0503020102020204" pitchFamily="34" charset="0"/>
                        </a:rPr>
                        <a:t>Det opleves at </a:t>
                      </a:r>
                      <a:r>
                        <a:rPr lang="da-DK" b="1" dirty="0">
                          <a:solidFill>
                            <a:schemeClr val="tx2"/>
                          </a:solidFill>
                          <a:latin typeface="Franklin Gothic Book" panose="020B0503020102020204" pitchFamily="34" charset="0"/>
                        </a:rPr>
                        <a:t>AMR gør en positiv forskel</a:t>
                      </a:r>
                      <a:r>
                        <a:rPr lang="da-DK" b="0" dirty="0">
                          <a:solidFill>
                            <a:schemeClr val="tx2"/>
                          </a:solidFill>
                          <a:latin typeface="Franklin Gothic Book" panose="020B0503020102020204" pitchFamily="34" charset="0"/>
                        </a:rPr>
                        <a:t> på arbejdspladsen</a:t>
                      </a:r>
                      <a:endParaRPr lang="da-DK" dirty="0">
                        <a:solidFill>
                          <a:schemeClr val="tx2"/>
                        </a:solidFill>
                        <a:latin typeface="Franklin Gothic Book" panose="020B0503020102020204" pitchFamily="34" charset="0"/>
                      </a:endParaRPr>
                    </a:p>
                  </a:txBody>
                  <a:tcPr anchor="ctr"/>
                </a:tc>
                <a:tc>
                  <a:txBody>
                    <a:bodyPr/>
                    <a:lstStyle/>
                    <a:p>
                      <a:r>
                        <a:rPr lang="da-DK" dirty="0">
                          <a:solidFill>
                            <a:schemeClr val="tx2"/>
                          </a:solidFill>
                          <a:latin typeface="Franklin Gothic Book" panose="020B0503020102020204" pitchFamily="34" charset="0"/>
                        </a:rPr>
                        <a:t>Sygdom; Mobning</a:t>
                      </a:r>
                    </a:p>
                  </a:txBody>
                  <a:tcPr anchor="ctr"/>
                </a:tc>
                <a:extLst>
                  <a:ext uri="{0D108BD9-81ED-4DB2-BD59-A6C34878D82A}">
                    <a16:rowId xmlns:a16="http://schemas.microsoft.com/office/drawing/2014/main" val="1063338728"/>
                  </a:ext>
                </a:extLst>
              </a:tr>
              <a:tr h="681304">
                <a:tc>
                  <a:txBody>
                    <a:bodyPr/>
                    <a:lstStyle/>
                    <a:p>
                      <a:r>
                        <a:rPr lang="da-DK" dirty="0">
                          <a:solidFill>
                            <a:schemeClr val="tx2"/>
                          </a:solidFill>
                          <a:latin typeface="Franklin Gothic Book" panose="020B0503020102020204" pitchFamily="34" charset="0"/>
                        </a:rPr>
                        <a:t>Medarbejderen har selv de rette </a:t>
                      </a:r>
                      <a:r>
                        <a:rPr lang="da-DK" b="1" dirty="0">
                          <a:solidFill>
                            <a:schemeClr val="tx2"/>
                          </a:solidFill>
                          <a:latin typeface="Franklin Gothic Book" panose="020B0503020102020204" pitchFamily="34" charset="0"/>
                        </a:rPr>
                        <a:t>faglige værktøjer</a:t>
                      </a:r>
                      <a:r>
                        <a:rPr lang="da-DK" b="0" dirty="0">
                          <a:solidFill>
                            <a:schemeClr val="tx2"/>
                          </a:solidFill>
                          <a:latin typeface="Franklin Gothic Book" panose="020B0503020102020204" pitchFamily="34" charset="0"/>
                        </a:rPr>
                        <a:t> til arbejdet med borgerne</a:t>
                      </a:r>
                      <a:endParaRPr lang="da-DK" dirty="0">
                        <a:solidFill>
                          <a:schemeClr val="tx2"/>
                        </a:solidFill>
                        <a:latin typeface="Franklin Gothic Book" panose="020B0503020102020204" pitchFamily="34" charset="0"/>
                      </a:endParaRPr>
                    </a:p>
                  </a:txBody>
                  <a:tcPr anchor="ctr"/>
                </a:tc>
                <a:tc>
                  <a:txBody>
                    <a:bodyPr/>
                    <a:lstStyle/>
                    <a:p>
                      <a:r>
                        <a:rPr lang="da-DK" dirty="0">
                          <a:solidFill>
                            <a:schemeClr val="tx2"/>
                          </a:solidFill>
                          <a:latin typeface="Franklin Gothic Book" panose="020B0503020102020204" pitchFamily="34" charset="0"/>
                        </a:rPr>
                        <a:t>Ubehagelig stress; Fysisk og psykisk vold;</a:t>
                      </a:r>
                    </a:p>
                    <a:p>
                      <a:r>
                        <a:rPr lang="da-DK" dirty="0">
                          <a:solidFill>
                            <a:schemeClr val="tx2"/>
                          </a:solidFill>
                          <a:latin typeface="Franklin Gothic Book" panose="020B0503020102020204" pitchFamily="34" charset="0"/>
                        </a:rPr>
                        <a:t>Balance mellem krav og ressourcer</a:t>
                      </a:r>
                    </a:p>
                  </a:txBody>
                  <a:tcPr anchor="ctr"/>
                </a:tc>
                <a:extLst>
                  <a:ext uri="{0D108BD9-81ED-4DB2-BD59-A6C34878D82A}">
                    <a16:rowId xmlns:a16="http://schemas.microsoft.com/office/drawing/2014/main" val="205203855"/>
                  </a:ext>
                </a:extLst>
              </a:tr>
              <a:tr h="681304">
                <a:tc>
                  <a:txBody>
                    <a:bodyPr/>
                    <a:lstStyle/>
                    <a:p>
                      <a:r>
                        <a:rPr lang="da-DK" dirty="0">
                          <a:solidFill>
                            <a:schemeClr val="tx2"/>
                          </a:solidFill>
                          <a:latin typeface="Franklin Gothic Book" panose="020B0503020102020204" pitchFamily="34" charset="0"/>
                        </a:rPr>
                        <a:t>Arbejdspladsen har samlet set de rette </a:t>
                      </a:r>
                      <a:r>
                        <a:rPr lang="da-DK" b="1" dirty="0">
                          <a:solidFill>
                            <a:schemeClr val="tx2"/>
                          </a:solidFill>
                          <a:latin typeface="Franklin Gothic Book" panose="020B0503020102020204" pitchFamily="34" charset="0"/>
                        </a:rPr>
                        <a:t>faglige kompetencer</a:t>
                      </a:r>
                      <a:r>
                        <a:rPr lang="da-DK" b="0" dirty="0">
                          <a:solidFill>
                            <a:schemeClr val="tx2"/>
                          </a:solidFill>
                          <a:latin typeface="Franklin Gothic Book" panose="020B0503020102020204" pitchFamily="34" charset="0"/>
                        </a:rPr>
                        <a:t> til arbejdet med borgerne</a:t>
                      </a:r>
                      <a:endParaRPr lang="da-DK" dirty="0">
                        <a:solidFill>
                          <a:schemeClr val="tx2"/>
                        </a:solidFill>
                        <a:latin typeface="Franklin Gothic Book" panose="020B0503020102020204" pitchFamily="34" charset="0"/>
                      </a:endParaRPr>
                    </a:p>
                  </a:txBody>
                  <a:tcPr anchor="ctr"/>
                </a:tc>
                <a:tc>
                  <a:txBody>
                    <a:bodyPr/>
                    <a:lstStyle/>
                    <a:p>
                      <a:r>
                        <a:rPr lang="da-DK" dirty="0">
                          <a:solidFill>
                            <a:schemeClr val="tx2"/>
                          </a:solidFill>
                          <a:latin typeface="Franklin Gothic Book" panose="020B0503020102020204" pitchFamily="34" charset="0"/>
                        </a:rPr>
                        <a:t>Stor udskiftning af medarbejdere;</a:t>
                      </a:r>
                    </a:p>
                    <a:p>
                      <a:r>
                        <a:rPr lang="da-DK" dirty="0">
                          <a:solidFill>
                            <a:schemeClr val="tx2"/>
                          </a:solidFill>
                          <a:latin typeface="Franklin Gothic Book" panose="020B0503020102020204" pitchFamily="34" charset="0"/>
                        </a:rPr>
                        <a:t>Uønsket seksuel opmærksomhed</a:t>
                      </a:r>
                    </a:p>
                  </a:txBody>
                  <a:tcPr anchor="ctr"/>
                </a:tc>
                <a:extLst>
                  <a:ext uri="{0D108BD9-81ED-4DB2-BD59-A6C34878D82A}">
                    <a16:rowId xmlns:a16="http://schemas.microsoft.com/office/drawing/2014/main" val="1665522759"/>
                  </a:ext>
                </a:extLst>
              </a:tr>
            </a:tbl>
          </a:graphicData>
        </a:graphic>
      </p:graphicFrame>
    </p:spTree>
    <p:extLst>
      <p:ext uri="{BB962C8B-B14F-4D97-AF65-F5344CB8AC3E}">
        <p14:creationId xmlns:p14="http://schemas.microsoft.com/office/powerpoint/2010/main" val="225886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ECE4FBE-7535-48CC-268C-F6F466DDB903}"/>
              </a:ext>
            </a:extLst>
          </p:cNvPr>
          <p:cNvPicPr>
            <a:picLocks noChangeAspect="1"/>
          </p:cNvPicPr>
          <p:nvPr/>
        </p:nvPicPr>
        <p:blipFill>
          <a:blip r:embed="rId2"/>
          <a:stretch>
            <a:fillRect/>
          </a:stretch>
        </p:blipFill>
        <p:spPr>
          <a:xfrm>
            <a:off x="6703060" y="-3175"/>
            <a:ext cx="5488940" cy="6861175"/>
          </a:xfrm>
          <a:custGeom>
            <a:avLst/>
            <a:gdLst>
              <a:gd name="connsiteX0" fmla="*/ 2032000 w 6102137"/>
              <a:gd name="connsiteY0" fmla="*/ 0 h 6861175"/>
              <a:gd name="connsiteX1" fmla="*/ 2158148 w 6102137"/>
              <a:gd name="connsiteY1" fmla="*/ 0 h 6861175"/>
              <a:gd name="connsiteX2" fmla="*/ 4575174 w 6102137"/>
              <a:gd name="connsiteY2" fmla="*/ 0 h 6861175"/>
              <a:gd name="connsiteX3" fmla="*/ 6102137 w 6102137"/>
              <a:gd name="connsiteY3" fmla="*/ 0 h 6861175"/>
              <a:gd name="connsiteX4" fmla="*/ 6102137 w 6102137"/>
              <a:gd name="connsiteY4" fmla="*/ 6857999 h 6861175"/>
              <a:gd name="connsiteX5" fmla="*/ 4575174 w 6102137"/>
              <a:gd name="connsiteY5" fmla="*/ 6857999 h 6861175"/>
              <a:gd name="connsiteX6" fmla="*/ 4575174 w 6102137"/>
              <a:gd name="connsiteY6" fmla="*/ 6858000 h 6861175"/>
              <a:gd name="connsiteX7" fmla="*/ 0 w 6102137"/>
              <a:gd name="connsiteY7" fmla="*/ 6861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2137" h="6861175">
                <a:moveTo>
                  <a:pt x="2032000" y="0"/>
                </a:moveTo>
                <a:lnTo>
                  <a:pt x="2158148" y="0"/>
                </a:lnTo>
                <a:lnTo>
                  <a:pt x="4575174" y="0"/>
                </a:lnTo>
                <a:lnTo>
                  <a:pt x="6102137" y="0"/>
                </a:lnTo>
                <a:lnTo>
                  <a:pt x="6102137" y="6857999"/>
                </a:lnTo>
                <a:lnTo>
                  <a:pt x="4575174" y="6857999"/>
                </a:lnTo>
                <a:lnTo>
                  <a:pt x="4575174" y="6858000"/>
                </a:lnTo>
                <a:lnTo>
                  <a:pt x="0" y="6861175"/>
                </a:lnTo>
                <a:close/>
              </a:path>
            </a:pathLst>
          </a:custGeom>
          <a:noFill/>
        </p:spPr>
      </p:pic>
      <p:sp>
        <p:nvSpPr>
          <p:cNvPr id="3" name="Pladsholder til tekst 2">
            <a:extLst>
              <a:ext uri="{FF2B5EF4-FFF2-40B4-BE49-F238E27FC236}">
                <a16:creationId xmlns:a16="http://schemas.microsoft.com/office/drawing/2014/main" id="{0C83454F-21E4-D3B2-EE2E-30DAB6431D53}"/>
              </a:ext>
            </a:extLst>
          </p:cNvPr>
          <p:cNvSpPr>
            <a:spLocks noGrp="1"/>
          </p:cNvSpPr>
          <p:nvPr>
            <p:ph type="body" sz="quarter" idx="10"/>
          </p:nvPr>
        </p:nvSpPr>
        <p:spPr>
          <a:xfrm>
            <a:off x="1374668" y="1798119"/>
            <a:ext cx="5148870" cy="3192089"/>
          </a:xfrm>
        </p:spPr>
        <p:txBody>
          <a:bodyPr anchor="ctr">
            <a:normAutofit/>
          </a:bodyPr>
          <a:lstStyle/>
          <a:p>
            <a:pPr>
              <a:spcAft>
                <a:spcPts val="600"/>
              </a:spcAft>
            </a:pPr>
            <a:r>
              <a:rPr lang="da-DK" dirty="0"/>
              <a:t>Tak for i dag</a:t>
            </a:r>
          </a:p>
        </p:txBody>
      </p:sp>
    </p:spTree>
    <p:extLst>
      <p:ext uri="{BB962C8B-B14F-4D97-AF65-F5344CB8AC3E}">
        <p14:creationId xmlns:p14="http://schemas.microsoft.com/office/powerpoint/2010/main" val="30428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5CE2471-2263-B2FA-E9B5-ACCC7A0641E9}"/>
              </a:ext>
            </a:extLst>
          </p:cNvPr>
          <p:cNvSpPr>
            <a:spLocks noGrp="1"/>
          </p:cNvSpPr>
          <p:nvPr>
            <p:ph type="body" sz="quarter" idx="13"/>
          </p:nvPr>
        </p:nvSpPr>
        <p:spPr>
          <a:xfrm>
            <a:off x="674168" y="1396730"/>
            <a:ext cx="4941441" cy="4316776"/>
          </a:xfrm>
        </p:spPr>
        <p:txBody>
          <a:bodyPr/>
          <a:lstStyle/>
          <a:p>
            <a:r>
              <a:rPr lang="da-DK" dirty="0"/>
              <a:t>De hyppigste årsager til sygemelding på grund af forhold i arbejdet er</a:t>
            </a:r>
          </a:p>
          <a:p>
            <a:r>
              <a:rPr lang="da-DK" dirty="0"/>
              <a:t>Arbejdspres (35 pct.)</a:t>
            </a:r>
          </a:p>
          <a:p>
            <a:r>
              <a:rPr lang="da-DK" dirty="0"/>
              <a:t>Vold og trusler (13 pct.)</a:t>
            </a:r>
          </a:p>
          <a:p>
            <a:r>
              <a:rPr lang="da-DK" dirty="0"/>
              <a:t>Samarbejdsvanskeligheder (8 pct.)</a:t>
            </a:r>
          </a:p>
        </p:txBody>
      </p:sp>
      <p:sp>
        <p:nvSpPr>
          <p:cNvPr id="3" name="Pladsholder til tekst 2">
            <a:extLst>
              <a:ext uri="{FF2B5EF4-FFF2-40B4-BE49-F238E27FC236}">
                <a16:creationId xmlns:a16="http://schemas.microsoft.com/office/drawing/2014/main" id="{4DC9612E-9A80-08DA-FE2B-08292505A90E}"/>
              </a:ext>
            </a:extLst>
          </p:cNvPr>
          <p:cNvSpPr>
            <a:spLocks noGrp="1"/>
          </p:cNvSpPr>
          <p:nvPr>
            <p:ph type="body" sz="quarter" idx="10"/>
          </p:nvPr>
        </p:nvSpPr>
        <p:spPr/>
        <p:txBody>
          <a:bodyPr/>
          <a:lstStyle/>
          <a:p>
            <a:r>
              <a:rPr lang="da-DK" dirty="0"/>
              <a:t>Sygdom på grund af forhold i arbejdet</a:t>
            </a:r>
          </a:p>
        </p:txBody>
      </p:sp>
      <p:pic>
        <p:nvPicPr>
          <p:cNvPr id="4" name="Billede 3">
            <a:extLst>
              <a:ext uri="{FF2B5EF4-FFF2-40B4-BE49-F238E27FC236}">
                <a16:creationId xmlns:a16="http://schemas.microsoft.com/office/drawing/2014/main" id="{57A726D7-C4E1-641D-D7E9-BAEEA37750CE}"/>
              </a:ext>
            </a:extLst>
          </p:cNvPr>
          <p:cNvPicPr>
            <a:picLocks noChangeAspect="1"/>
          </p:cNvPicPr>
          <p:nvPr/>
        </p:nvPicPr>
        <p:blipFill>
          <a:blip r:embed="rId3"/>
          <a:stretch>
            <a:fillRect/>
          </a:stretch>
        </p:blipFill>
        <p:spPr>
          <a:xfrm>
            <a:off x="5981012" y="1634929"/>
            <a:ext cx="5535648" cy="4078577"/>
          </a:xfrm>
          <a:prstGeom prst="rect">
            <a:avLst/>
          </a:prstGeom>
        </p:spPr>
      </p:pic>
    </p:spTree>
    <p:extLst>
      <p:ext uri="{BB962C8B-B14F-4D97-AF65-F5344CB8AC3E}">
        <p14:creationId xmlns:p14="http://schemas.microsoft.com/office/powerpoint/2010/main" val="21581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6E508E2-F0F2-050B-9A5D-846155CE6E88}"/>
              </a:ext>
            </a:extLst>
          </p:cNvPr>
          <p:cNvSpPr>
            <a:spLocks noGrp="1"/>
          </p:cNvSpPr>
          <p:nvPr>
            <p:ph type="body" sz="quarter" idx="13"/>
          </p:nvPr>
        </p:nvSpPr>
        <p:spPr/>
        <p:txBody>
          <a:bodyPr/>
          <a:lstStyle/>
          <a:p>
            <a:r>
              <a:rPr lang="da-DK" dirty="0"/>
              <a:t>Hele 42 pct. oplever slet ikke eller i ringe grad, at muligheden for restitution er tilstrækkelig. </a:t>
            </a:r>
          </a:p>
          <a:p>
            <a:r>
              <a:rPr lang="da-DK" dirty="0"/>
              <a:t>Kun 24 pct. oplever i høj grad eller meget høj grad, at muligheden for restitution er tilstrækkelig. </a:t>
            </a:r>
          </a:p>
        </p:txBody>
      </p:sp>
      <p:sp>
        <p:nvSpPr>
          <p:cNvPr id="3" name="Pladsholder til tekst 2">
            <a:extLst>
              <a:ext uri="{FF2B5EF4-FFF2-40B4-BE49-F238E27FC236}">
                <a16:creationId xmlns:a16="http://schemas.microsoft.com/office/drawing/2014/main" id="{C22F98F0-7B79-AA81-1893-9899A5E2E810}"/>
              </a:ext>
            </a:extLst>
          </p:cNvPr>
          <p:cNvSpPr>
            <a:spLocks noGrp="1"/>
          </p:cNvSpPr>
          <p:nvPr>
            <p:ph type="body" sz="quarter" idx="10"/>
          </p:nvPr>
        </p:nvSpPr>
        <p:spPr/>
        <p:txBody>
          <a:bodyPr/>
          <a:lstStyle/>
          <a:p>
            <a:r>
              <a:rPr lang="da-DK" dirty="0"/>
              <a:t>Tilstrækkelig mulighed for restitution</a:t>
            </a:r>
          </a:p>
        </p:txBody>
      </p:sp>
      <p:pic>
        <p:nvPicPr>
          <p:cNvPr id="5" name="Billede 4">
            <a:extLst>
              <a:ext uri="{FF2B5EF4-FFF2-40B4-BE49-F238E27FC236}">
                <a16:creationId xmlns:a16="http://schemas.microsoft.com/office/drawing/2014/main" id="{C0CCED8B-804F-381B-D22F-697607211601}"/>
              </a:ext>
            </a:extLst>
          </p:cNvPr>
          <p:cNvPicPr>
            <a:picLocks noChangeAspect="1"/>
          </p:cNvPicPr>
          <p:nvPr/>
        </p:nvPicPr>
        <p:blipFill>
          <a:blip r:embed="rId3"/>
          <a:stretch>
            <a:fillRect/>
          </a:stretch>
        </p:blipFill>
        <p:spPr>
          <a:xfrm>
            <a:off x="668192" y="2972147"/>
            <a:ext cx="10386106" cy="1937783"/>
          </a:xfrm>
          <a:prstGeom prst="rect">
            <a:avLst/>
          </a:prstGeom>
        </p:spPr>
      </p:pic>
    </p:spTree>
    <p:extLst>
      <p:ext uri="{BB962C8B-B14F-4D97-AF65-F5344CB8AC3E}">
        <p14:creationId xmlns:p14="http://schemas.microsoft.com/office/powerpoint/2010/main" val="207852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6E508E2-F0F2-050B-9A5D-846155CE6E88}"/>
              </a:ext>
            </a:extLst>
          </p:cNvPr>
          <p:cNvSpPr>
            <a:spLocks noGrp="1"/>
          </p:cNvSpPr>
          <p:nvPr>
            <p:ph type="body" sz="quarter" idx="13"/>
          </p:nvPr>
        </p:nvSpPr>
        <p:spPr>
          <a:xfrm>
            <a:off x="674168" y="1396730"/>
            <a:ext cx="5080589" cy="4316776"/>
          </a:xfrm>
        </p:spPr>
        <p:txBody>
          <a:bodyPr/>
          <a:lstStyle/>
          <a:p>
            <a:r>
              <a:rPr lang="da-DK" dirty="0"/>
              <a:t>De vigtigste årsager til manglende mulighed for restitution er</a:t>
            </a:r>
          </a:p>
          <a:p>
            <a:r>
              <a:rPr lang="da-DK" dirty="0"/>
              <a:t>Manglende ressourcer på arbejdspladsen (52 pct.)</a:t>
            </a:r>
          </a:p>
          <a:p>
            <a:r>
              <a:rPr lang="da-DK" dirty="0"/>
              <a:t>Arbejdets tilrettelæggelse (29 pct.)</a:t>
            </a:r>
          </a:p>
        </p:txBody>
      </p:sp>
      <p:sp>
        <p:nvSpPr>
          <p:cNvPr id="3" name="Pladsholder til tekst 2">
            <a:extLst>
              <a:ext uri="{FF2B5EF4-FFF2-40B4-BE49-F238E27FC236}">
                <a16:creationId xmlns:a16="http://schemas.microsoft.com/office/drawing/2014/main" id="{C22F98F0-7B79-AA81-1893-9899A5E2E810}"/>
              </a:ext>
            </a:extLst>
          </p:cNvPr>
          <p:cNvSpPr>
            <a:spLocks noGrp="1"/>
          </p:cNvSpPr>
          <p:nvPr>
            <p:ph type="body" sz="quarter" idx="10"/>
          </p:nvPr>
        </p:nvSpPr>
        <p:spPr/>
        <p:txBody>
          <a:bodyPr/>
          <a:lstStyle/>
          <a:p>
            <a:r>
              <a:rPr lang="da-DK" dirty="0"/>
              <a:t>Tilstrækkelig mulighed for restitution</a:t>
            </a:r>
          </a:p>
        </p:txBody>
      </p:sp>
      <p:pic>
        <p:nvPicPr>
          <p:cNvPr id="4" name="Billede 3">
            <a:extLst>
              <a:ext uri="{FF2B5EF4-FFF2-40B4-BE49-F238E27FC236}">
                <a16:creationId xmlns:a16="http://schemas.microsoft.com/office/drawing/2014/main" id="{F6259ABD-4FB9-B34D-818F-208582B4CB60}"/>
              </a:ext>
            </a:extLst>
          </p:cNvPr>
          <p:cNvPicPr>
            <a:picLocks noChangeAspect="1"/>
          </p:cNvPicPr>
          <p:nvPr/>
        </p:nvPicPr>
        <p:blipFill>
          <a:blip r:embed="rId3"/>
          <a:stretch>
            <a:fillRect/>
          </a:stretch>
        </p:blipFill>
        <p:spPr>
          <a:xfrm>
            <a:off x="6092426" y="2086072"/>
            <a:ext cx="5236918" cy="3627434"/>
          </a:xfrm>
          <a:prstGeom prst="rect">
            <a:avLst/>
          </a:prstGeom>
        </p:spPr>
      </p:pic>
    </p:spTree>
    <p:extLst>
      <p:ext uri="{BB962C8B-B14F-4D97-AF65-F5344CB8AC3E}">
        <p14:creationId xmlns:p14="http://schemas.microsoft.com/office/powerpoint/2010/main" val="421486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8E314F3-EA49-98AB-AA5D-4305327467B0}"/>
              </a:ext>
            </a:extLst>
          </p:cNvPr>
          <p:cNvSpPr>
            <a:spLocks noGrp="1"/>
          </p:cNvSpPr>
          <p:nvPr>
            <p:ph type="body" sz="quarter" idx="13"/>
          </p:nvPr>
        </p:nvSpPr>
        <p:spPr/>
        <p:txBody>
          <a:bodyPr/>
          <a:lstStyle/>
          <a:p>
            <a:r>
              <a:rPr lang="da-DK" dirty="0"/>
              <a:t>68 pct. er enige eller meget enige i, at de selv har den viden og de faglige værktøjer, som er nødvendige for at håndtere arbejdet med borgerne. </a:t>
            </a:r>
          </a:p>
          <a:p>
            <a:endParaRPr lang="da-DK" dirty="0"/>
          </a:p>
        </p:txBody>
      </p:sp>
      <p:sp>
        <p:nvSpPr>
          <p:cNvPr id="3" name="Pladsholder til tekst 2">
            <a:extLst>
              <a:ext uri="{FF2B5EF4-FFF2-40B4-BE49-F238E27FC236}">
                <a16:creationId xmlns:a16="http://schemas.microsoft.com/office/drawing/2014/main" id="{5932C151-DC07-ACCE-F119-CD3DBD7FE30A}"/>
              </a:ext>
            </a:extLst>
          </p:cNvPr>
          <p:cNvSpPr>
            <a:spLocks noGrp="1"/>
          </p:cNvSpPr>
          <p:nvPr>
            <p:ph type="body" sz="quarter" idx="10"/>
          </p:nvPr>
        </p:nvSpPr>
        <p:spPr/>
        <p:txBody>
          <a:bodyPr/>
          <a:lstStyle/>
          <a:p>
            <a:r>
              <a:rPr lang="da-DK" dirty="0"/>
              <a:t>Faglighed på arbejdspladsen</a:t>
            </a:r>
          </a:p>
        </p:txBody>
      </p:sp>
      <p:pic>
        <p:nvPicPr>
          <p:cNvPr id="4" name="Billede 3">
            <a:extLst>
              <a:ext uri="{FF2B5EF4-FFF2-40B4-BE49-F238E27FC236}">
                <a16:creationId xmlns:a16="http://schemas.microsoft.com/office/drawing/2014/main" id="{4C21553F-5A2D-6445-9254-FFC2A2567143}"/>
              </a:ext>
            </a:extLst>
          </p:cNvPr>
          <p:cNvPicPr>
            <a:picLocks noChangeAspect="1"/>
          </p:cNvPicPr>
          <p:nvPr/>
        </p:nvPicPr>
        <p:blipFill>
          <a:blip r:embed="rId2"/>
          <a:stretch>
            <a:fillRect/>
          </a:stretch>
        </p:blipFill>
        <p:spPr>
          <a:xfrm>
            <a:off x="1058260" y="2614683"/>
            <a:ext cx="10075479" cy="2742508"/>
          </a:xfrm>
          <a:prstGeom prst="rect">
            <a:avLst/>
          </a:prstGeom>
        </p:spPr>
      </p:pic>
    </p:spTree>
    <p:extLst>
      <p:ext uri="{BB962C8B-B14F-4D97-AF65-F5344CB8AC3E}">
        <p14:creationId xmlns:p14="http://schemas.microsoft.com/office/powerpoint/2010/main" val="284076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4B10795-0E26-D9A5-0485-C0657EF60F33}"/>
              </a:ext>
            </a:extLst>
          </p:cNvPr>
          <p:cNvSpPr>
            <a:spLocks noGrp="1"/>
          </p:cNvSpPr>
          <p:nvPr>
            <p:ph type="body" sz="quarter" idx="13"/>
          </p:nvPr>
        </p:nvSpPr>
        <p:spPr/>
        <p:txBody>
          <a:bodyPr/>
          <a:lstStyle/>
          <a:p>
            <a:r>
              <a:rPr lang="da-DK" dirty="0"/>
              <a:t>30 pct. oplever i høj grad eller meget høj grad at der er en stor løbende udskiftning af medarbejdere på arbejdspladsen. </a:t>
            </a:r>
          </a:p>
        </p:txBody>
      </p:sp>
      <p:sp>
        <p:nvSpPr>
          <p:cNvPr id="3" name="Pladsholder til tekst 2">
            <a:extLst>
              <a:ext uri="{FF2B5EF4-FFF2-40B4-BE49-F238E27FC236}">
                <a16:creationId xmlns:a16="http://schemas.microsoft.com/office/drawing/2014/main" id="{538A5538-4297-1BC4-5A91-9DF5A2652E91}"/>
              </a:ext>
            </a:extLst>
          </p:cNvPr>
          <p:cNvSpPr>
            <a:spLocks noGrp="1"/>
          </p:cNvSpPr>
          <p:nvPr>
            <p:ph type="body" sz="quarter" idx="10"/>
          </p:nvPr>
        </p:nvSpPr>
        <p:spPr/>
        <p:txBody>
          <a:bodyPr/>
          <a:lstStyle/>
          <a:p>
            <a:r>
              <a:rPr lang="da-DK" dirty="0"/>
              <a:t>Rekruttering og personaleomsætning</a:t>
            </a:r>
          </a:p>
        </p:txBody>
      </p:sp>
      <p:pic>
        <p:nvPicPr>
          <p:cNvPr id="4" name="Billede 3">
            <a:extLst>
              <a:ext uri="{FF2B5EF4-FFF2-40B4-BE49-F238E27FC236}">
                <a16:creationId xmlns:a16="http://schemas.microsoft.com/office/drawing/2014/main" id="{C1871DF8-0C0F-7CFF-8FA2-0104CE27D383}"/>
              </a:ext>
            </a:extLst>
          </p:cNvPr>
          <p:cNvPicPr>
            <a:picLocks noChangeAspect="1"/>
          </p:cNvPicPr>
          <p:nvPr/>
        </p:nvPicPr>
        <p:blipFill>
          <a:blip r:embed="rId2"/>
          <a:stretch>
            <a:fillRect/>
          </a:stretch>
        </p:blipFill>
        <p:spPr>
          <a:xfrm>
            <a:off x="797878" y="3061878"/>
            <a:ext cx="10387963" cy="1698966"/>
          </a:xfrm>
          <a:prstGeom prst="rect">
            <a:avLst/>
          </a:prstGeom>
        </p:spPr>
      </p:pic>
    </p:spTree>
    <p:extLst>
      <p:ext uri="{BB962C8B-B14F-4D97-AF65-F5344CB8AC3E}">
        <p14:creationId xmlns:p14="http://schemas.microsoft.com/office/powerpoint/2010/main" val="314001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01 Forside">
  <a:themeElements>
    <a:clrScheme name="SL - Generel">
      <a:dk1>
        <a:srgbClr val="000000"/>
      </a:dk1>
      <a:lt1>
        <a:srgbClr val="FFFFFF"/>
      </a:lt1>
      <a:dk2>
        <a:srgbClr val="C60A45"/>
      </a:dk2>
      <a:lt2>
        <a:srgbClr val="FFFFFF"/>
      </a:lt2>
      <a:accent1>
        <a:srgbClr val="6C1454"/>
      </a:accent1>
      <a:accent2>
        <a:srgbClr val="076469"/>
      </a:accent2>
      <a:accent3>
        <a:srgbClr val="AAA095"/>
      </a:accent3>
      <a:accent4>
        <a:srgbClr val="EE2858"/>
      </a:accent4>
      <a:accent5>
        <a:srgbClr val="C60A45"/>
      </a:accent5>
      <a:accent6>
        <a:srgbClr val="6F7076"/>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Generel_skabelon" id="{C4CC3885-C1B0-44B8-9431-CE925CDDA9D6}" vid="{7C0D54BF-8DA0-4284-8C86-8B43E43905E3}"/>
    </a:ext>
  </a:extLst>
</a:theme>
</file>

<file path=ppt/theme/theme2.xml><?xml version="1.0" encoding="utf-8"?>
<a:theme xmlns:a="http://schemas.openxmlformats.org/drawingml/2006/main" name="02 Breaker">
  <a:themeElements>
    <a:clrScheme name="SL - Generel">
      <a:dk1>
        <a:srgbClr val="000000"/>
      </a:dk1>
      <a:lt1>
        <a:srgbClr val="FFFFFF"/>
      </a:lt1>
      <a:dk2>
        <a:srgbClr val="C60A45"/>
      </a:dk2>
      <a:lt2>
        <a:srgbClr val="FFFFFF"/>
      </a:lt2>
      <a:accent1>
        <a:srgbClr val="6C1454"/>
      </a:accent1>
      <a:accent2>
        <a:srgbClr val="076469"/>
      </a:accent2>
      <a:accent3>
        <a:srgbClr val="AAA095"/>
      </a:accent3>
      <a:accent4>
        <a:srgbClr val="EE2858"/>
      </a:accent4>
      <a:accent5>
        <a:srgbClr val="C60A45"/>
      </a:accent5>
      <a:accent6>
        <a:srgbClr val="6F7076"/>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Generel_skabelon" id="{C4CC3885-C1B0-44B8-9431-CE925CDDA9D6}" vid="{DBDC6609-D8B9-46B8-8701-D50D1F5300F7}"/>
    </a:ext>
  </a:extLst>
</a:theme>
</file>

<file path=ppt/theme/theme3.xml><?xml version="1.0" encoding="utf-8"?>
<a:theme xmlns:a="http://schemas.openxmlformats.org/drawingml/2006/main" name="03 Indhold">
  <a:themeElements>
    <a:clrScheme name="SL - Generel">
      <a:dk1>
        <a:srgbClr val="000000"/>
      </a:dk1>
      <a:lt1>
        <a:srgbClr val="FFFFFF"/>
      </a:lt1>
      <a:dk2>
        <a:srgbClr val="C60A45"/>
      </a:dk2>
      <a:lt2>
        <a:srgbClr val="FFFFFF"/>
      </a:lt2>
      <a:accent1>
        <a:srgbClr val="6C1454"/>
      </a:accent1>
      <a:accent2>
        <a:srgbClr val="076469"/>
      </a:accent2>
      <a:accent3>
        <a:srgbClr val="AAA095"/>
      </a:accent3>
      <a:accent4>
        <a:srgbClr val="EE2858"/>
      </a:accent4>
      <a:accent5>
        <a:srgbClr val="C60A45"/>
      </a:accent5>
      <a:accent6>
        <a:srgbClr val="6F7076"/>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Generel_skabelon" id="{C4CC3885-C1B0-44B8-9431-CE925CDDA9D6}" vid="{22A4DCF0-40C3-4CC3-BC37-818207718EAF}"/>
    </a:ext>
  </a:extLst>
</a:theme>
</file>

<file path=ppt/theme/theme4.xml><?xml version="1.0" encoding="utf-8"?>
<a:theme xmlns:a="http://schemas.openxmlformats.org/drawingml/2006/main" name="04 Rubrik + brødtekst">
  <a:themeElements>
    <a:clrScheme name="SL - Generel">
      <a:dk1>
        <a:srgbClr val="000000"/>
      </a:dk1>
      <a:lt1>
        <a:srgbClr val="FFFFFF"/>
      </a:lt1>
      <a:dk2>
        <a:srgbClr val="C60A45"/>
      </a:dk2>
      <a:lt2>
        <a:srgbClr val="FFFFFF"/>
      </a:lt2>
      <a:accent1>
        <a:srgbClr val="6C1454"/>
      </a:accent1>
      <a:accent2>
        <a:srgbClr val="076469"/>
      </a:accent2>
      <a:accent3>
        <a:srgbClr val="AAA095"/>
      </a:accent3>
      <a:accent4>
        <a:srgbClr val="EE2858"/>
      </a:accent4>
      <a:accent5>
        <a:srgbClr val="C60A45"/>
      </a:accent5>
      <a:accent6>
        <a:srgbClr val="6F7076"/>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Generel_skabelon" id="{C4CC3885-C1B0-44B8-9431-CE925CDDA9D6}" vid="{8D0E6785-C306-4AC9-89A5-FC1B0289EC6D}"/>
    </a:ext>
  </a:extLst>
</a:theme>
</file>

<file path=ppt/theme/theme5.xml><?xml version="1.0" encoding="utf-8"?>
<a:theme xmlns:a="http://schemas.openxmlformats.org/drawingml/2006/main" name="05 Punktopstilling">
  <a:themeElements>
    <a:clrScheme name="SL - Generel">
      <a:dk1>
        <a:srgbClr val="000000"/>
      </a:dk1>
      <a:lt1>
        <a:srgbClr val="FFFFFF"/>
      </a:lt1>
      <a:dk2>
        <a:srgbClr val="C60A45"/>
      </a:dk2>
      <a:lt2>
        <a:srgbClr val="FFFFFF"/>
      </a:lt2>
      <a:accent1>
        <a:srgbClr val="6C1454"/>
      </a:accent1>
      <a:accent2>
        <a:srgbClr val="076469"/>
      </a:accent2>
      <a:accent3>
        <a:srgbClr val="AAA095"/>
      </a:accent3>
      <a:accent4>
        <a:srgbClr val="EE2858"/>
      </a:accent4>
      <a:accent5>
        <a:srgbClr val="C60A45"/>
      </a:accent5>
      <a:accent6>
        <a:srgbClr val="6F7076"/>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Generel_skabelon" id="{C4CC3885-C1B0-44B8-9431-CE925CDDA9D6}" vid="{2F4B0EAD-F6EF-47F5-BA14-3E7F02A2B433}"/>
    </a:ext>
  </a:extLst>
</a:theme>
</file>

<file path=ppt/theme/theme6.xml><?xml version="1.0" encoding="utf-8"?>
<a:theme xmlns:a="http://schemas.openxmlformats.org/drawingml/2006/main" name="06 Citat">
  <a:themeElements>
    <a:clrScheme name="SL - Generel">
      <a:dk1>
        <a:srgbClr val="000000"/>
      </a:dk1>
      <a:lt1>
        <a:srgbClr val="FFFFFF"/>
      </a:lt1>
      <a:dk2>
        <a:srgbClr val="C60A45"/>
      </a:dk2>
      <a:lt2>
        <a:srgbClr val="FFFFFF"/>
      </a:lt2>
      <a:accent1>
        <a:srgbClr val="6C1454"/>
      </a:accent1>
      <a:accent2>
        <a:srgbClr val="076469"/>
      </a:accent2>
      <a:accent3>
        <a:srgbClr val="AAA095"/>
      </a:accent3>
      <a:accent4>
        <a:srgbClr val="EE2858"/>
      </a:accent4>
      <a:accent5>
        <a:srgbClr val="C60A45"/>
      </a:accent5>
      <a:accent6>
        <a:srgbClr val="6F7076"/>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Generel_skabelon" id="{C4CC3885-C1B0-44B8-9431-CE925CDDA9D6}" vid="{38A19AFA-D4F5-48A2-9B38-569C3887BF55}"/>
    </a:ext>
  </a:extLst>
</a:theme>
</file>

<file path=ppt/theme/theme7.xml><?xml version="1.0" encoding="utf-8"?>
<a:theme xmlns:a="http://schemas.openxmlformats.org/drawingml/2006/main" name="07 Diagram">
  <a:themeElements>
    <a:clrScheme name="SL - Generel">
      <a:dk1>
        <a:srgbClr val="000000"/>
      </a:dk1>
      <a:lt1>
        <a:srgbClr val="FFFFFF"/>
      </a:lt1>
      <a:dk2>
        <a:srgbClr val="C60A45"/>
      </a:dk2>
      <a:lt2>
        <a:srgbClr val="FFFFFF"/>
      </a:lt2>
      <a:accent1>
        <a:srgbClr val="6C1454"/>
      </a:accent1>
      <a:accent2>
        <a:srgbClr val="076469"/>
      </a:accent2>
      <a:accent3>
        <a:srgbClr val="AAA095"/>
      </a:accent3>
      <a:accent4>
        <a:srgbClr val="EE2858"/>
      </a:accent4>
      <a:accent5>
        <a:srgbClr val="C60A45"/>
      </a:accent5>
      <a:accent6>
        <a:srgbClr val="6F7076"/>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Generel_skabelon" id="{C4CC3885-C1B0-44B8-9431-CE925CDDA9D6}" vid="{82476FEE-7FCE-4DFD-BCF7-C631709630D5}"/>
    </a:ext>
  </a:extLst>
</a:theme>
</file>

<file path=ppt/theme/theme8.xml><?xml version="1.0" encoding="utf-8"?>
<a:theme xmlns:a="http://schemas.openxmlformats.org/drawingml/2006/main" name="08 Diverse">
  <a:themeElements>
    <a:clrScheme name="SL - Generel">
      <a:dk1>
        <a:srgbClr val="000000"/>
      </a:dk1>
      <a:lt1>
        <a:srgbClr val="FFFFFF"/>
      </a:lt1>
      <a:dk2>
        <a:srgbClr val="C60A45"/>
      </a:dk2>
      <a:lt2>
        <a:srgbClr val="FFFFFF"/>
      </a:lt2>
      <a:accent1>
        <a:srgbClr val="6C1454"/>
      </a:accent1>
      <a:accent2>
        <a:srgbClr val="076469"/>
      </a:accent2>
      <a:accent3>
        <a:srgbClr val="AAA095"/>
      </a:accent3>
      <a:accent4>
        <a:srgbClr val="EE2858"/>
      </a:accent4>
      <a:accent5>
        <a:srgbClr val="C60A45"/>
      </a:accent5>
      <a:accent6>
        <a:srgbClr val="6F7076"/>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Generel_skabelon" id="{C4CC3885-C1B0-44B8-9431-CE925CDDA9D6}" vid="{A1654D18-95A4-4066-946F-C7C0E1063AE4}"/>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PPT_Generel_skabelon</Template>
  <TotalTime>2764</TotalTime>
  <Words>1866</Words>
  <Application>Microsoft Office PowerPoint</Application>
  <PresentationFormat>Widescreen</PresentationFormat>
  <Paragraphs>190</Paragraphs>
  <Slides>45</Slides>
  <Notes>20</Notes>
  <HiddenSlides>0</HiddenSlides>
  <MMClips>0</MMClips>
  <ScaleCrop>false</ScaleCrop>
  <HeadingPairs>
    <vt:vector size="6" baseType="variant">
      <vt:variant>
        <vt:lpstr>Benyttede skrifttyper</vt:lpstr>
      </vt:variant>
      <vt:variant>
        <vt:i4>7</vt:i4>
      </vt:variant>
      <vt:variant>
        <vt:lpstr>Tema</vt:lpstr>
      </vt:variant>
      <vt:variant>
        <vt:i4>8</vt:i4>
      </vt:variant>
      <vt:variant>
        <vt:lpstr>Slidetitler</vt:lpstr>
      </vt:variant>
      <vt:variant>
        <vt:i4>45</vt:i4>
      </vt:variant>
    </vt:vector>
  </HeadingPairs>
  <TitlesOfParts>
    <vt:vector size="60" baseType="lpstr">
      <vt:lpstr>Arial</vt:lpstr>
      <vt:lpstr>Calibri</vt:lpstr>
      <vt:lpstr>Corbel</vt:lpstr>
      <vt:lpstr>Franklin Gothic Book</vt:lpstr>
      <vt:lpstr>Franklin Gothic Demi</vt:lpstr>
      <vt:lpstr>Franklin Gothic Heavy</vt:lpstr>
      <vt:lpstr>Franklin Gothic Medium</vt:lpstr>
      <vt:lpstr>01 Forside</vt:lpstr>
      <vt:lpstr>02 Breaker</vt:lpstr>
      <vt:lpstr>03 Indhold</vt:lpstr>
      <vt:lpstr>04 Rubrik + brødtekst</vt:lpstr>
      <vt:lpstr>05 Punktopstilling</vt:lpstr>
      <vt:lpstr>06 Citat</vt:lpstr>
      <vt:lpstr>07 Diagram</vt:lpstr>
      <vt:lpstr>08 Diverse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Henrik Grandt Stage Thing</dc:creator>
  <cp:lastModifiedBy>Tine Maj Holm</cp:lastModifiedBy>
  <cp:revision>1</cp:revision>
  <dcterms:created xsi:type="dcterms:W3CDTF">2023-05-15T08:51:23Z</dcterms:created>
  <dcterms:modified xsi:type="dcterms:W3CDTF">2023-06-08T06:29:20Z</dcterms:modified>
</cp:coreProperties>
</file>